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3" r:id="rId5"/>
    <p:sldId id="260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52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5EA3A-6066-4419-AF1E-FD67C2C8D7AC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17E47-2504-4B32-BDAA-D8543681D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FC00-6BF9-4954-979B-F7CAB2C58C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задание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BFC00-6BF9-4954-979B-F7CAB2C58C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7E47-2504-4B32-BDAA-D8543681D2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Россия – 32 золотые</a:t>
            </a:r>
            <a:r>
              <a:rPr lang="ru-RU" baseline="0" dirty="0" smtClean="0"/>
              <a:t> медали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7E47-2504-4B32-BDAA-D8543681D2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Выиграй медаль: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17E47-2504-4B32-BDAA-D8543681D2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voyrebenok.ru/images/animals/59.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australiafoto.com/php/photo.php3?id=299&amp;id_photo=3702&amp;lang=rus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raliafoto.com/php/photo.php3?id=299&amp;id_photo=6359&amp;lang=r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2000_Summer_Olympics_opening_ceremony_1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Sydney_Olympic_Firework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УРОК - ИГРА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8641"/>
          <a:ext cx="8568960" cy="19930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  <a:gridCol w="535560"/>
              </a:tblGrid>
              <a:tr h="440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Щ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Ъ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</a:tr>
              <a:tr h="6214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31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30" y="3356992"/>
          <a:ext cx="8496945" cy="313947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32315"/>
                <a:gridCol w="2832315"/>
                <a:gridCol w="2832315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ряд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ряд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ряд</a:t>
                      </a:r>
                      <a:endParaRPr lang="ru-RU" sz="24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1)   0,5   от   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2)  10%  от  30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3)    1/3  от  54</a:t>
                      </a:r>
                      <a:endParaRPr lang="ru-RU" sz="2400" b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4)  5%  от  380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5)    1/  от  85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  6)   40%  от  2,5</a:t>
                      </a:r>
                      <a:endParaRPr lang="ru-RU" sz="2400" b="1" dirty="0"/>
                    </a:p>
                  </a:txBody>
                  <a:tcPr/>
                </a:tc>
              </a:tr>
              <a:tr h="8352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7)   3%  от  400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8)  3/7  от  21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9)  25%  от  128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699792" y="2492896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Угадай страну!</a:t>
            </a:r>
            <a:endParaRPr lang="ru-RU" sz="2800" b="1" dirty="0"/>
          </a:p>
        </p:txBody>
      </p:sp>
      <p:pic>
        <p:nvPicPr>
          <p:cNvPr id="8" name="Рисунок 7" descr="http://www.tvoyrebenok.ru/images/animals/59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9" y="2348882"/>
            <a:ext cx="1080119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оссум наслаждается яблоком">
            <a:hlinkClick r:id="rId5" tgtFrame="_blank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2348880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573016"/>
          <a:ext cx="8640954" cy="314258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</a:tblGrid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</a:tr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/>
                </a:tc>
              </a:tr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  <a:tr h="52376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67744" y="2780928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Шифровка</a:t>
            </a:r>
            <a:r>
              <a:rPr lang="ru-RU" sz="2400" b="1" dirty="0" smtClean="0"/>
              <a:t> </a:t>
            </a:r>
            <a:r>
              <a:rPr lang="ru-RU" sz="2800" b="1" dirty="0" smtClean="0"/>
              <a:t>Кенгуру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0" y="332657"/>
          <a:ext cx="8496960" cy="219325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  <a:gridCol w="531060"/>
              </a:tblGrid>
              <a:tr h="48198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</a:tr>
              <a:tr h="4241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</a:tr>
              <a:tr h="56360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Ш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Щ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Ъ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</a:tr>
              <a:tr h="69046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17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26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31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www.ozshots.com/special/animals/thumbnails/jumping_kangaroo_photo_PC6030015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708921"/>
            <a:ext cx="1800200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26469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Церемония открытия игр</a:t>
            </a:r>
            <a:endParaRPr lang="ru-RU" b="1" dirty="0"/>
          </a:p>
        </p:txBody>
      </p:sp>
      <p:pic>
        <p:nvPicPr>
          <p:cNvPr id="1026" name="Picture 2" descr="http://upload.wikimedia.org/wikipedia/commons/thumb/8/8e/2000_Summer_Olympics_opening_ceremony_1.JPEG/300px-2000_Summer_Olympics_opening_ceremony_1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9"/>
            <a:ext cx="849694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http://athletics-sport.info/img/olympics/2000/talisman-20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8" y="5661249"/>
            <a:ext cx="8280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/>
              <a:t>Кукабарра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Утконос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Ехидна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586551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Церемония закрытия игр</a:t>
            </a:r>
            <a:endParaRPr lang="ru-RU" b="1" dirty="0"/>
          </a:p>
        </p:txBody>
      </p:sp>
      <p:pic>
        <p:nvPicPr>
          <p:cNvPr id="25602" name="Picture 2" descr="http://upload.wikimedia.org/wikipedia/commons/thumb/4/4c/Sydney_Olympic_Fireworks.jpg/220px-Sydney_Olympic_Firewo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849694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19268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Золотая медаль олимпиады - 2000</a:t>
            </a:r>
            <a:endParaRPr lang="ru-RU" b="1" dirty="0"/>
          </a:p>
        </p:txBody>
      </p:sp>
      <p:pic>
        <p:nvPicPr>
          <p:cNvPr id="26626" name="Picture 2" descr="http://athletics-sport.info/img/olympics/2000/medal-2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7920880" cy="39604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479715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  </a:t>
            </a:r>
            <a:r>
              <a:rPr lang="ru-RU" sz="3200" b="1" dirty="0" smtClean="0"/>
              <a:t>Богиня Победы. Олимпийский факел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                 Россия – 32 золотые медали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5046" y="620688"/>
          <a:ext cx="8568954" cy="205698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856318"/>
                <a:gridCol w="2856318"/>
                <a:gridCol w="2856318"/>
              </a:tblGrid>
              <a:tr h="5025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ряд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ряд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ряд</a:t>
                      </a:r>
                      <a:endParaRPr lang="ru-RU" sz="2400" b="1" dirty="0"/>
                    </a:p>
                  </a:txBody>
                  <a:tcPr/>
                </a:tc>
              </a:tr>
              <a:tr h="136970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Найти число,  30% которого равны 8,1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Найти число,  25% которого равны 6,75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Найти число,  40% которого равны 10,8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47664" y="0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Угадай порядковый номер этих игр!</a:t>
            </a:r>
            <a:endParaRPr lang="ru-RU" sz="2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3124066"/>
          <a:ext cx="8568952" cy="3474921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942869"/>
                <a:gridCol w="6626083"/>
              </a:tblGrid>
              <a:tr h="85270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плавание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Цена на принтер была понижена на 20% и составила 4800 рублей. Сколько стоил принтер?</a:t>
                      </a:r>
                      <a:endParaRPr lang="ru-RU" sz="2400" b="1" dirty="0"/>
                    </a:p>
                  </a:txBody>
                  <a:tcPr/>
                </a:tc>
              </a:tr>
              <a:tr h="1115078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футбол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Ручка стоит 12 рублей. Какое наибольшее число ручек можно будет купить на 100 рублей после повышения цены на 25%?</a:t>
                      </a:r>
                      <a:endParaRPr lang="ru-RU" sz="2400" b="1" dirty="0"/>
                    </a:p>
                  </a:txBody>
                  <a:tcPr/>
                </a:tc>
              </a:tr>
              <a:tr h="1433494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гимнастика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Мобильный телефон стоил 3500 рублей. Его цену понизили  до 2800 рублей. На сколько процентов снижена цена телефона?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43808" y="2708920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Выиграй</a:t>
            </a:r>
            <a:r>
              <a:rPr lang="ru-RU" sz="2400" b="1" dirty="0" smtClean="0"/>
              <a:t> </a:t>
            </a:r>
            <a:r>
              <a:rPr lang="ru-RU" sz="2800" b="1" dirty="0" smtClean="0"/>
              <a:t>медаль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9"/>
            <a:ext cx="8640960" cy="6153547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>
              <a:buNone/>
            </a:pPr>
            <a:r>
              <a:rPr lang="ru-RU" sz="2800" b="1" u="sng" dirty="0" smtClean="0"/>
              <a:t>Конкурс для болельщиков олимпиады:</a:t>
            </a:r>
          </a:p>
          <a:p>
            <a:pPr algn="ctr">
              <a:buNone/>
            </a:pPr>
            <a:endParaRPr lang="ru-RU" sz="2400" b="1" u="sng" dirty="0" smtClean="0"/>
          </a:p>
          <a:p>
            <a:pPr>
              <a:buNone/>
            </a:pPr>
            <a:r>
              <a:rPr lang="ru-RU" sz="2800" b="1" dirty="0" smtClean="0"/>
              <a:t>Среди 160 000 жителей города 65% не интересуются </a:t>
            </a:r>
          </a:p>
          <a:p>
            <a:pPr>
              <a:buNone/>
            </a:pPr>
            <a:r>
              <a:rPr lang="ru-RU" sz="2800" b="1" dirty="0" smtClean="0"/>
              <a:t>футболом. Среди футбольных болельщиков 80% </a:t>
            </a:r>
          </a:p>
          <a:p>
            <a:pPr>
              <a:buNone/>
            </a:pPr>
            <a:r>
              <a:rPr lang="ru-RU" sz="2800" b="1" dirty="0" smtClean="0"/>
              <a:t>смотрели по телевизору финальную игру. Сколько </a:t>
            </a:r>
          </a:p>
          <a:p>
            <a:pPr>
              <a:buNone/>
            </a:pPr>
            <a:r>
              <a:rPr lang="ru-RU" sz="2800" b="1" dirty="0" smtClean="0"/>
              <a:t>зрителей смотрело этот матч?</a:t>
            </a:r>
            <a:endParaRPr lang="ru-RU" sz="2400" b="1" dirty="0" smtClean="0"/>
          </a:p>
          <a:p>
            <a:pPr lvl="0">
              <a:buNone/>
            </a:pPr>
            <a:r>
              <a:rPr lang="ru-RU" b="1" u="sng" dirty="0" smtClean="0"/>
              <a:t>Домашнее задание: </a:t>
            </a:r>
          </a:p>
          <a:p>
            <a:pPr lvl="0">
              <a:buNone/>
            </a:pPr>
            <a:r>
              <a:rPr lang="ru-RU" dirty="0" smtClean="0"/>
              <a:t>Узнать страну проведения олимпийских игр </a:t>
            </a:r>
          </a:p>
          <a:p>
            <a:pPr lvl="0">
              <a:buNone/>
            </a:pPr>
            <a:r>
              <a:rPr lang="ru-RU" dirty="0" smtClean="0"/>
              <a:t>2012года, номер олимпиады, её талисман и </a:t>
            </a:r>
          </a:p>
          <a:p>
            <a:pPr lvl="0">
              <a:buNone/>
            </a:pPr>
            <a:r>
              <a:rPr lang="ru-RU" dirty="0" smtClean="0"/>
              <a:t>немного о его происхождении.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426</Words>
  <Application>Microsoft Office PowerPoint</Application>
  <PresentationFormat>Экран (4:3)</PresentationFormat>
  <Paragraphs>219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 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2012-07-07T05:00:00Z</dcterms:created>
  <dcterms:modified xsi:type="dcterms:W3CDTF">2012-07-14T00:25:22Z</dcterms:modified>
</cp:coreProperties>
</file>