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71" r:id="rId10"/>
    <p:sldId id="266" r:id="rId11"/>
    <p:sldId id="267" r:id="rId12"/>
    <p:sldId id="268" r:id="rId13"/>
    <p:sldId id="269" r:id="rId14"/>
    <p:sldId id="270" r:id="rId15"/>
    <p:sldId id="275" r:id="rId16"/>
    <p:sldId id="276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3BB444-0E7E-47D1-B8FE-E119B546CA8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0E6254-AB0E-4B46-B95E-E1CDC785A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fotki.yandex.ru/users/kasynenko-g/view/367482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571480"/>
            <a:ext cx="3398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Презентация к уроку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1357298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РАЗВИТИЕ РЕЧИ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714620"/>
            <a:ext cx="8540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речи: повествование, описание, рассуждение.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4286256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Составитель: Куртышова О.В.</a:t>
            </a:r>
          </a:p>
          <a:p>
            <a:pPr algn="just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учитель начальных классов</a:t>
            </a:r>
          </a:p>
          <a:p>
            <a:pPr algn="just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ГБОУ СОШ № 1011</a:t>
            </a:r>
          </a:p>
          <a:p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200024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2 класс</a:t>
            </a:r>
            <a:endParaRPr lang="ru-RU" sz="2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6000768"/>
            <a:ext cx="183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МОСКВА,2012 г.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928794" y="357166"/>
            <a:ext cx="8686800" cy="838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357298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428736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Почему именно плот?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DV6\Desktop\плот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2000240"/>
            <a:ext cx="4948238" cy="371117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14744" y="5857892"/>
            <a:ext cx="2003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8572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214554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2214554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Случилось это вот как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DV6\Desktop\плот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143248"/>
            <a:ext cx="3102306" cy="2302154"/>
          </a:xfrm>
          <a:prstGeom prst="rect">
            <a:avLst/>
          </a:prstGeom>
          <a:noFill/>
        </p:spPr>
      </p:pic>
      <p:pic>
        <p:nvPicPr>
          <p:cNvPr id="1027" name="Picture 3" descr="C:\Users\DV6\Desktop\плот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3571876"/>
            <a:ext cx="3119458" cy="2339594"/>
          </a:xfrm>
          <a:prstGeom prst="rect">
            <a:avLst/>
          </a:prstGeom>
          <a:noFill/>
        </p:spPr>
      </p:pic>
      <p:pic>
        <p:nvPicPr>
          <p:cNvPr id="1028" name="Picture 4" descr="C:\Users\DV6\Desktop\млот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286124"/>
            <a:ext cx="2928926" cy="230408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7488" y="5929330"/>
            <a:ext cx="3967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это произошло?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1285860"/>
            <a:ext cx="3991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ПОВЕСТВОВАНИЕ</a:t>
            </a:r>
            <a:endParaRPr lang="ru-RU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8572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857364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857364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Вот какой он вышел.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DV6\Desktop\плот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2428868"/>
            <a:ext cx="5214974" cy="3571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868" y="5929330"/>
            <a:ext cx="1902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1142984"/>
            <a:ext cx="2626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ru-RU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2214546" y="357166"/>
            <a:ext cx="8686800" cy="838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857364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857364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Почему именно плот?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DV6\Desktop\плот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2571744"/>
            <a:ext cx="4572031" cy="3429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14744" y="6072206"/>
            <a:ext cx="2003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1214422"/>
            <a:ext cx="3421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РАССУЖДЕНИЕ</a:t>
            </a:r>
            <a:endParaRPr lang="ru-RU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6" grpId="0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928794" y="357166"/>
            <a:ext cx="8686800" cy="838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928802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Случилось это вот как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714752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Вот какой он вышел.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5500702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Почему именно плот?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6000768"/>
            <a:ext cx="139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143380"/>
            <a:ext cx="1216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2428868"/>
            <a:ext cx="3020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это произошло?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2214554"/>
            <a:ext cx="350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ПОВЕСТВОВАНИЕ</a:t>
            </a:r>
            <a:endParaRPr lang="ru-RU" sz="28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3786190"/>
            <a:ext cx="2626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ru-RU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29256" y="5500702"/>
            <a:ext cx="3014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РАССУЖДЕНИЕ</a:t>
            </a:r>
            <a:endParaRPr lang="ru-RU" sz="28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DV6\Desktop\0_59b7a_72e63d65_XL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4572008"/>
            <a:ext cx="2738430" cy="1824479"/>
          </a:xfrm>
          <a:prstGeom prst="rect">
            <a:avLst/>
          </a:prstGeom>
          <a:noFill/>
        </p:spPr>
      </p:pic>
      <p:pic>
        <p:nvPicPr>
          <p:cNvPr id="1028" name="Picture 4" descr="C:\Users\DV6\Desktop\fores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3000372"/>
            <a:ext cx="2682455" cy="17859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975350"/>
            <a:ext cx="8610600" cy="882650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Картинный план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Текст-описание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Текст-повествование</a:t>
            </a:r>
            <a:endParaRPr lang="ru-RU" dirty="0"/>
          </a:p>
        </p:txBody>
      </p:sp>
      <p:pic>
        <p:nvPicPr>
          <p:cNvPr id="1026" name="Picture 2" descr="C:\Users\DV6\Desktop\0_67734_3fbdd401_XL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500174"/>
            <a:ext cx="4072919" cy="3929090"/>
          </a:xfrm>
          <a:prstGeom prst="rect">
            <a:avLst/>
          </a:prstGeom>
          <a:noFill/>
        </p:spPr>
      </p:pic>
      <p:pic>
        <p:nvPicPr>
          <p:cNvPr id="1027" name="Picture 3" descr="C:\Users\DV6\Desktop\4df7503edc0a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1357298"/>
            <a:ext cx="2424129" cy="1818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DV6\Desktop\kurica=20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4500570"/>
            <a:ext cx="2214578" cy="21073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Картинный план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Текст-описание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Текст-повествование</a:t>
            </a:r>
            <a:endParaRPr lang="ru-RU" dirty="0"/>
          </a:p>
        </p:txBody>
      </p:sp>
      <p:pic>
        <p:nvPicPr>
          <p:cNvPr id="3074" name="Picture 2" descr="C:\Users\DV6\Desktop\100720cl1gavatrung-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285860"/>
            <a:ext cx="2424130" cy="1516183"/>
          </a:xfrm>
          <a:prstGeom prst="rect">
            <a:avLst/>
          </a:prstGeom>
          <a:noFill/>
        </p:spPr>
      </p:pic>
      <p:pic>
        <p:nvPicPr>
          <p:cNvPr id="3075" name="Picture 3" descr="C:\Users\DV6\Desktop\kurica=2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8" y="2786058"/>
            <a:ext cx="2214578" cy="1928826"/>
          </a:xfrm>
          <a:prstGeom prst="rect">
            <a:avLst/>
          </a:prstGeom>
          <a:noFill/>
        </p:spPr>
      </p:pic>
      <p:pic>
        <p:nvPicPr>
          <p:cNvPr id="3077" name="Picture 5" descr="C:\Users\DV6\Desktop\1333957060_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1500174"/>
            <a:ext cx="435771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7972452" cy="857256"/>
          </a:xfrm>
        </p:spPr>
        <p:txBody>
          <a:bodyPr>
            <a:noAutofit/>
          </a:bodyPr>
          <a:lstStyle/>
          <a:p>
            <a:r>
              <a:rPr lang="ru-RU" dirty="0" smtClean="0"/>
              <a:t>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Источники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accent2"/>
                </a:solidFill>
              </a:rPr>
              <a:t>картинки: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200" dirty="0" err="1" smtClean="0">
                <a:solidFill>
                  <a:srgbClr val="C00000"/>
                </a:solidFill>
              </a:rPr>
              <a:t>newzz.in.uaJPG</a:t>
            </a:r>
            <a:r>
              <a:rPr lang="ru-RU" sz="2200" dirty="0" smtClean="0">
                <a:solidFill>
                  <a:srgbClr val="C00000"/>
                </a:solidFill>
              </a:rPr>
              <a:t>, 142 КБ  </a:t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err="1" smtClean="0">
                <a:solidFill>
                  <a:srgbClr val="C00000"/>
                </a:solidFill>
              </a:rPr>
              <a:t>karabin.com.uaJPG</a:t>
            </a:r>
            <a:r>
              <a:rPr lang="ru-RU" sz="2200" dirty="0" smtClean="0">
                <a:solidFill>
                  <a:srgbClr val="C00000"/>
                </a:solidFill>
              </a:rPr>
              <a:t>, 172 КБ </a:t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u="sng" dirty="0" err="1" smtClean="0">
                <a:solidFill>
                  <a:srgbClr val="C00000"/>
                </a:solidFill>
              </a:rPr>
              <a:t>www.mnshome.infoJPG</a:t>
            </a:r>
            <a:r>
              <a:rPr lang="ru-RU" sz="2200" u="sng" dirty="0" smtClean="0">
                <a:solidFill>
                  <a:srgbClr val="C00000"/>
                </a:solidFill>
              </a:rPr>
              <a:t>, 254 КБ </a:t>
            </a:r>
            <a:r>
              <a:rPr lang="ru-RU" sz="2200" dirty="0" smtClean="0">
                <a:solidFill>
                  <a:srgbClr val="C00000"/>
                </a:solidFill>
              </a:rPr>
              <a:t/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u="sng" dirty="0" err="1" smtClean="0">
                <a:solidFill>
                  <a:srgbClr val="C00000"/>
                </a:solidFill>
              </a:rPr>
              <a:t>www.realbiker.ruJPG</a:t>
            </a:r>
            <a:r>
              <a:rPr lang="ru-RU" sz="2200" u="sng" dirty="0" smtClean="0">
                <a:solidFill>
                  <a:srgbClr val="C00000"/>
                </a:solidFill>
              </a:rPr>
              <a:t>, 84 КБ </a:t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en-US" sz="2200" u="sng" dirty="0" smtClean="0">
                <a:solidFill>
                  <a:srgbClr val="C00000"/>
                </a:solidFill>
                <a:hlinkClick r:id="rId2"/>
              </a:rPr>
              <a:t>http://fotki.yandex.ru/users/kasynenko-g/view/367482</a:t>
            </a:r>
            <a:r>
              <a:rPr lang="ru-RU" sz="2200" u="sng" dirty="0" smtClean="0">
                <a:solidFill>
                  <a:srgbClr val="C00000"/>
                </a:solidFill>
              </a:rPr>
              <a:t/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en-US" sz="2200" u="sng" dirty="0" smtClean="0">
                <a:solidFill>
                  <a:srgbClr val="C00000"/>
                </a:solidFill>
              </a:rPr>
              <a:t>http://raaddist.livejournal.com//</a:t>
            </a:r>
            <a:r>
              <a:rPr lang="ru-RU" sz="2200" u="sng" dirty="0" smtClean="0">
                <a:solidFill>
                  <a:srgbClr val="C00000"/>
                </a:solidFill>
              </a:rPr>
              <a:t/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en-US" sz="2200" u="sng" dirty="0" smtClean="0">
                <a:solidFill>
                  <a:srgbClr val="C00000"/>
                </a:solidFill>
              </a:rPr>
              <a:t>http://old.photosight.ru/photos/3636843/</a:t>
            </a:r>
            <a:r>
              <a:rPr lang="ru-RU" sz="2200" u="sng" dirty="0" smtClean="0">
                <a:solidFill>
                  <a:srgbClr val="C00000"/>
                </a:solidFill>
              </a:rPr>
              <a:t/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en-US" sz="2200" u="sng" dirty="0" smtClean="0">
                <a:solidFill>
                  <a:srgbClr val="C00000"/>
                </a:solidFill>
              </a:rPr>
              <a:t> http://falcondog.narod.ru/krolik9.html </a:t>
            </a:r>
            <a:r>
              <a:rPr lang="ru-RU" sz="2200" u="sng" dirty="0" smtClean="0">
                <a:solidFill>
                  <a:srgbClr val="C00000"/>
                </a:solidFill>
              </a:rPr>
              <a:t/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en-US" sz="2200" u="sng" dirty="0" smtClean="0">
                <a:solidFill>
                  <a:srgbClr val="C00000"/>
                </a:solidFill>
              </a:rPr>
              <a:t> http://skazkivcem.com/stihi/marshak/ </a:t>
            </a:r>
            <a:r>
              <a:rPr lang="ru-RU" sz="2200" u="sng" dirty="0" smtClean="0">
                <a:solidFill>
                  <a:srgbClr val="C00000"/>
                </a:solidFill>
              </a:rPr>
              <a:t/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en-US" sz="2200" u="sng" dirty="0" smtClean="0">
                <a:solidFill>
                  <a:srgbClr val="C00000"/>
                </a:solidFill>
              </a:rPr>
              <a:t> http://skazkivcem.com/stihi/marshak/ </a:t>
            </a:r>
            <a:r>
              <a:rPr lang="ru-RU" sz="2200" u="sng" dirty="0" smtClean="0">
                <a:solidFill>
                  <a:srgbClr val="C00000"/>
                </a:solidFill>
              </a:rPr>
              <a:t/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en-US" sz="2200" u="sng" dirty="0" smtClean="0">
                <a:solidFill>
                  <a:srgbClr val="C00000"/>
                </a:solidFill>
              </a:rPr>
              <a:t> http://ru.tsn.ua/foto/v-britanii-kurica-oshiblas-gnezdom-i-vysidela-utyat.html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8572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071810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143380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2000240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Случилось это вот как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8572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2000240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Случилось это вот как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DV6\Desktop\плот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55606"/>
            <a:ext cx="3102306" cy="2302154"/>
          </a:xfrm>
          <a:prstGeom prst="rect">
            <a:avLst/>
          </a:prstGeom>
          <a:noFill/>
        </p:spPr>
      </p:pic>
      <p:pic>
        <p:nvPicPr>
          <p:cNvPr id="1027" name="Picture 3" descr="C:\Users\DV6\Desktop\плот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1" y="3804050"/>
            <a:ext cx="3119458" cy="2339594"/>
          </a:xfrm>
          <a:prstGeom prst="rect">
            <a:avLst/>
          </a:prstGeom>
          <a:noFill/>
        </p:spPr>
      </p:pic>
      <p:pic>
        <p:nvPicPr>
          <p:cNvPr id="1028" name="Picture 4" descr="C:\Users\DV6\Desktop\млот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714619"/>
            <a:ext cx="2928926" cy="2304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928794" y="357166"/>
            <a:ext cx="8686800" cy="838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071810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86256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2000240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Случилось это вот как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3071810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Вот какой он вышел.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8572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2000240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Вот какой он вышел.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DV6\Desktop\плот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428868"/>
            <a:ext cx="5643602" cy="4232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928794" y="357166"/>
            <a:ext cx="8686800" cy="838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071810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86256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2000240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Случилось это вот как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3071810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Вот какой он вышел.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4214818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Почему именно плот?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928794" y="357166"/>
            <a:ext cx="8686800" cy="838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14488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714488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Почему именно плот?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DV6\Desktop\плот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2571744"/>
            <a:ext cx="5376866" cy="403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8572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2000240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Случилось это вот как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DV6\Desktop\плот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55606"/>
            <a:ext cx="3102306" cy="2302154"/>
          </a:xfrm>
          <a:prstGeom prst="rect">
            <a:avLst/>
          </a:prstGeom>
          <a:noFill/>
        </p:spPr>
      </p:pic>
      <p:pic>
        <p:nvPicPr>
          <p:cNvPr id="1027" name="Picture 3" descr="C:\Users\DV6\Desktop\плот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2928934"/>
            <a:ext cx="3119458" cy="2339594"/>
          </a:xfrm>
          <a:prstGeom prst="rect">
            <a:avLst/>
          </a:prstGeom>
          <a:noFill/>
        </p:spPr>
      </p:pic>
      <p:pic>
        <p:nvPicPr>
          <p:cNvPr id="1028" name="Picture 4" descr="C:\Users\DV6\Desktop\млот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714619"/>
            <a:ext cx="2928926" cy="230408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00364" y="5786454"/>
            <a:ext cx="3967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это произошло?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8572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ТЕКСТА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57298"/>
            <a:ext cx="36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Мы построили плот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357298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Вот какой он вышел.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DV6\Desktop\плот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1857364"/>
            <a:ext cx="5214974" cy="391123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86182" y="5929330"/>
            <a:ext cx="1732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</TotalTime>
  <Words>259</Words>
  <Application>Microsoft Office PowerPoint</Application>
  <PresentationFormat>Экран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Слайд 3</vt:lpstr>
      <vt:lpstr>ТИПЫ ТЕКСТА</vt:lpstr>
      <vt:lpstr>Слайд 5</vt:lpstr>
      <vt:lpstr>ТИПЫ ТЕКСТА</vt:lpstr>
      <vt:lpstr>ТИПЫ ТЕКСТА</vt:lpstr>
      <vt:lpstr>Слайд 8</vt:lpstr>
      <vt:lpstr>Слайд 9</vt:lpstr>
      <vt:lpstr>ТИПЫ ТЕКСТА</vt:lpstr>
      <vt:lpstr>Слайд 11</vt:lpstr>
      <vt:lpstr>Слайд 12</vt:lpstr>
      <vt:lpstr>ТИПЫ ТЕКСТА</vt:lpstr>
      <vt:lpstr>ТИПЫ ТЕКСТА</vt:lpstr>
      <vt:lpstr>          Картинный план</vt:lpstr>
      <vt:lpstr>          Картинный план</vt:lpstr>
      <vt:lpstr>                               Источники  картинки: newzz.in.uaJPG, 142 КБ   karabin.com.uaJPG, 172 КБ  www.mnshome.infoJPG, 254 КБ  www.realbiker.ruJPG, 84 КБ  http://fotki.yandex.ru/users/kasynenko-g/view/367482 http://raaddist.livejournal.com// http://old.photosight.ru/photos/3636843/  http://falcondog.narod.ru/krolik9.html   http://skazkivcem.com/stihi/marshak/   http://skazkivcem.com/stihi/marshak/   http://ru.tsn.ua/foto/v-britanii-kurica-oshiblas-gnezdom-i-vysidela-utyat.html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DV6</dc:creator>
  <cp:lastModifiedBy>Tata</cp:lastModifiedBy>
  <cp:revision>36</cp:revision>
  <dcterms:created xsi:type="dcterms:W3CDTF">2012-03-28T16:27:24Z</dcterms:created>
  <dcterms:modified xsi:type="dcterms:W3CDTF">2012-12-08T12:21:14Z</dcterms:modified>
</cp:coreProperties>
</file>