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EC6ECF-A86E-4671-9B2B-824C632A3D8A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9E01C3-5032-45C1-85D7-7694F0CF7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F23934-FDF4-4E97-AF65-7A6F57000E5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C2B7-2A34-42F7-9E4A-08EF508634F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D9EE-E1DE-4628-9691-6B61EF906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CB5C-610B-48AE-8147-8A932CC67AD9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067D-73D2-4A1F-944C-A7EBA2BA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2AA3C-2DB1-4E16-B9F5-858C4CF7E7CD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0267-76A7-43AC-BE66-BEEF730F9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71B5-E2A0-4475-9A69-EB16BDA6A818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03D8-5D75-49CE-BA50-0E3C2DA97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1B80-1015-4C83-A876-C117AE092A25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7E07B-5A62-4B94-B07C-D49467F6F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508F-1469-4ABF-A6E5-EE37662B2B10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C1BE-EB28-4DCC-954D-772071D5D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6EA9-2216-45B7-AABC-5072A416945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53F7-9208-4663-90D7-86F7E1EEA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89BE-6C97-4393-AF53-3BC0554F6A2E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33C5-EC0E-4D92-BBDC-2D45580A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CDEE-162D-4E43-98FC-D48944EE453D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A9F0-5B44-4C07-AA65-0571ACEB5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4670-E324-4C2E-A0E8-33F092F08B17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7461-70B5-4D0E-A196-DFD61515C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E8B8-84B2-4A7B-BBC6-C4ECE456331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A717-9393-4F05-8803-395A7A91B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8A3D7B-EC7D-4479-A2E2-335FA47C6743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5008EA-596C-4799-BB6C-88CA5BA04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Млекопитающие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3886200"/>
            <a:ext cx="4568825" cy="17526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Составила: учитель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начальных классов, руководитель дошкольных групп МБОУ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ООШ №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 » г. Перми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Сафонова Марина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Михайловна,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241-441-460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Следы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3203575" y="2349500"/>
            <a:ext cx="1152525" cy="16557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557338"/>
            <a:ext cx="5641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vetert.ru/reports/09-bogdo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55733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Arial" charset="0"/>
                <a:cs typeface="Arial" charset="0"/>
              </a:rPr>
              <a:t>Виды млекопитающих</a:t>
            </a:r>
            <a:r>
              <a:rPr lang="ru-RU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по месту обитания         по питанию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Наземные                        Хищники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Подземные                     Растительноядные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Водные                            Всеядные</a:t>
            </a:r>
          </a:p>
          <a:p>
            <a:r>
              <a:rPr lang="ru-RU" sz="28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Летающие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Arial" charset="0"/>
                <a:cs typeface="Arial" charset="0"/>
              </a:rPr>
              <a:t>Бурый медведь – символ России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2916238" y="2852738"/>
            <a:ext cx="2592387" cy="18716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7651" name="Picture 2" descr="Бурый медведь - Ursus arc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1557338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Лисица самая хитрая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Объект 3"/>
          <p:cNvSpPr>
            <a:spLocks noGrp="1"/>
          </p:cNvSpPr>
          <p:nvPr>
            <p:ph idx="1"/>
          </p:nvPr>
        </p:nvSpPr>
        <p:spPr>
          <a:xfrm>
            <a:off x="2771775" y="1989138"/>
            <a:ext cx="4176713" cy="41370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5" name="Picture 2" descr="Обыкновенная лисица - Vulpes vul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27317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Волк самый лютый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2339975" y="2060575"/>
            <a:ext cx="4978400" cy="33448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9699" name="Picture 2" descr="Волк - Canis lup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Заяц – мастер петлять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2268538" y="1600200"/>
            <a:ext cx="4535487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2" descr="Заяц-русак - Lepus europa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41438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 – колючий барьер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2484438" y="2354263"/>
            <a:ext cx="4391025" cy="31623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1747" name="Picture 4" descr="Обыкновенный еж - Erinaceus europa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87463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Белка – пушистый древолаз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2449513" y="1600200"/>
            <a:ext cx="3994150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1" name="Picture 2" descr="Обыкновенная белка - Sciurus vulga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0017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Лось – лесной великан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2195513" y="1625600"/>
            <a:ext cx="4608512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Picture 2" descr="Лось - Alces al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1287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Строение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Голова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Туловище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Передние и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задние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конечности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Хвост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7813" y="1295400"/>
            <a:ext cx="4762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Северный олень –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золотые рога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2124075" y="1773238"/>
            <a:ext cx="5111750" cy="43529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19" name="Picture 2" descr="Северный олень - Rangifer tarand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100" y="144462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Бобр – самый лучший строитель</a:t>
            </a:r>
          </a:p>
        </p:txBody>
      </p:sp>
      <p:pic>
        <p:nvPicPr>
          <p:cNvPr id="35842" name="Picture 2" descr="Речной бобр - Castor fi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41287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9367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Крот – великолепный землекоп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2339975" y="1989138"/>
            <a:ext cx="4319588" cy="36004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67" name="Picture 2" descr="Обыкновенный крот - Talpa europa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697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Бурозубка – самое крошечное млекопитающее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2555875" y="2420938"/>
            <a:ext cx="3744913" cy="20875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1" name="Picture 2" descr="Обыкновенная бурозубка - Sorex arane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84313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01625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Летучая мышь – ценные уши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2771775" y="2636838"/>
            <a:ext cx="2592388" cy="216058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5" name="Picture 2" descr="Обыкновенная ночница - Myotis brand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74775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Береги природу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2484438" y="2997200"/>
            <a:ext cx="3816350" cy="1944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9" name="Picture 4" descr="http://www.zhaba.ru/_pics/qgeliovazdyt4i0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63738"/>
            <a:ext cx="5329238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Глаза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492500" y="4365625"/>
            <a:ext cx="2374900" cy="28257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060575"/>
            <a:ext cx="55451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Уши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555875" y="2276475"/>
            <a:ext cx="4248150" cy="2305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4" descr="http://review-planet.ru/wp-content/uploads/2012/05/%D0%BC%D0%BE%D1%80%D0%B4%D0%B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00213"/>
            <a:ext cx="56086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B050"/>
                </a:solidFill>
                <a:latin typeface="Arial" charset="0"/>
                <a:cs typeface="Arial" charset="0"/>
              </a:rPr>
              <a:t>Нос</a:t>
            </a:r>
          </a:p>
        </p:txBody>
      </p:sp>
      <p:pic>
        <p:nvPicPr>
          <p:cNvPr id="18434" name="Picture 12" descr="http://bm.img.com.ua/img/prikol/images/large/3/2/173723_349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8788" y="1700213"/>
            <a:ext cx="558006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3413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Усы (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вибриссы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2051050" y="1916113"/>
            <a:ext cx="2160588" cy="22336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10" descr="http://www.tepid.ru/images/lutr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12925"/>
            <a:ext cx="53244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Зубы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16" descr="http://www.artleo.com/pic/201206/320x240/artleo.com-26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628775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Шерсть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сурок, нагер, грызун, милый, мех, пушист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557338"/>
            <a:ext cx="55911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Хвост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10" descr="data:image/jpeg;base64,/9j/4AAQSkZJRgABAQAAAQABAAD/2wCEAAkGBhAQDQ8PDw4PDw0NDQ0PDQ0NDQ8NDQ0NFBAVFBUQFBQXGyYfFxkjGRIUHy8gIycpLCwsFR4xNTAqNSYrLykBCQoKDgwOFg8PFCkeFSAsKSwpKSkpKSkpNSkpLDUpKSkpKSkpLCkpKSkpLSkpLCkqKSwqKTUpKSkpKSkpKSkpKf/AABEIAMgA/AMBIgACEQEDEQH/xAAcAAEBAQACAwEAAAAAAAAAAAAAAQIFBgMEBwj/xAA0EAACAgEDAgQFAwMDBQAAAAAAAQIRAwQSIQUxBhMiQQdRYXGRQoGxMqHBFNHxI1Ji4fD/xAAZAQEBAQEBAQAAAAAAAAAAAAAAAQIDBAX/xAAfEQEBAQACAwEAAwAAAAAAAAAAAQIRMQMhQRIEE1H/2gAMAwEAAhEDEQA/APtgBTaAAIABQAACgAIKAAAAAAAAAAAAAEKQCAk5Um37KzgPEXivFpcGTLJ2saUqXLcfnRUczq9ZDFBzyTjCEU25SaSSPRweItNklGMMsZSl2Saf5Pzv43+IubqGZx3TjpVJbccWo2k+7+b/APRjwFqMq1un2uTWWbXEm0ndVLjv7mf01w/TqZTEF6VfyX5o0bRSAoRkNFAGikAFABAAQAAAC2LIALYsgCrYsgAtlMggtlMgC2CACksAqOF671qGGEt0kkl/f5fwfmfxV4nzanNkucnBOcdjdbYJ8dvv/Y7t8XPEOWPUp4oyahGMU1fpfD5+jPluWDnJyk+JTqWXa3FSdvn+Tnq+248Fvj/k+q/A7oks2reaUW8GmTcW+I+bJVx9eP7HzPTaJylVrauHL2p+9n6a+FfR/wDT9LxOvVmbnyqlt/Tf7Ce6V3AholHVlAAERsWRoAeQAoEKAQAAAAAAAAAAAAAUAAAoIQVAhQIGUzKRR+aPirmUur51LdFx47bk+KT/AAzpMnUXHm7W3lpVzdo7v8WYKfVM+WMk7cYyjdOMkq/c6Osbtquea57cfM5fWo8mglLeknti3HdzV0+OPerP1X4G6gs2gxSje2K2Jvu9vFn5W6XoZZs8MUE3PJKMYr5ts/Wnhnp8dPosGCCVYsUYuveSXL/JrJenKkYDOjCEKRgGjNFsAbKQAUhSACgEAAMAAAoBYsIAWZYGrJZkoU3FTJQSCNAFCoYzL0v7M8hxXibqHkaLPlunDFOS+6i3/gD8u+Lta56/UN91myRl9WpNf4ON0uaKXKupJ1XFe/8AgvVNQ8uXJmffLllJ/Pc/U/5PVizjWo714J8iWshPalKC4SVPnhVX0/k/RXSq8pV7Jfb7I/LfgjKlrcbnkWPGpJyk+9f7n6f6FrseXEvK5ikuVyi4nFppyLIaDOrLLIVgoy0Q0AjQAABBsjYFKRPglgViyWLCtCiNiyIoIKCqRsUGBk0hQoIFTJQoKpaIEwLR8v8AjN4i8rSvBF+ufDX/AItV/k+oSfB+avi31GebqOaSd4sbhj78btv/ACZt4hHQpfX9jLNu1+K5+vsIvs2+3ZHNt2rwH0HHqNSvOm6VPyoptz+79kfpfoenx48EI4klBRSW3sfnn4a9C1GfLvjGaxppWk0pX85fI/RXTtN5eKELvbFI1hNPcsjJuJZ04ZGZooKgSzRkDZAAoCWEwNIUQNgAQtgGVEsgGhZmyeYEeSyWePzC7iDdizxSypK20kvd8HCdV8ZafBaT83JF8wg1x2tuXZVuX5A7A2U6LP4q4PM2Rwzkv+5Sjtundtfb+5yPRfH+m1Dkptadp0llyRuX2oK7QUkZJq1yn2aDYR1/xn4khotPvm6ttL5vjsfl7q3U5Z82TJLlznKXc+lfGrxLDLqY6WMrWJuU6dLd7Kz5TOl/s+ebOeu24jjaXD/3Z7mg0dyW/hWv+DOgnTTlyk+3vf0O2+GunQz5YNw3NNVF3tXPd13OOtNyPq/w9xVpsajGo/N8X+x35HDdB0uyEVtpKK7Kl+DmqPRicRzt9pQooNsstgpGgFiwSgNWDNGkAoBkoDVghEwNEsWRgLMSna4LOaXc+ew8UZMeXJn9TxvI04OblBrdXCfEflx/c5eTyzHHLec3XTvss21UeN5uTi8XUoZsSzYpboO7j+qLXdP6ozHWWk+1qzpPfthyE9TRxHXPF0NOoxS3Tm2uf6YeltOX4o9DqfWNkW3JQgk3KcuFx7HyvrviB55yzbd3mLbC208VNeil3uu795v5E1rhZHM9e+IGo1E3BThGEZNNJxeOXOz3rcqd/wB/qdbn1GDlKfmOWXc1slFSjki7f9Sp8cLlc2zhoZVspXumnt4e6Uq4hH5vv+aOX0HgHU5FF5J4sM5N7cM8m3JJ+0W0pKL+/b3PPrySd10meWMPU3GKlS35OYTfpddu36k0/wD7g8mbWeuDW5Rmm1LIklLlpy4Vd01aS7djquSbhuW7mGWUZR2tNNcW329mqv2Z9T6N8HdTqdLp82bVf6fLl9WXDLF5k8WJ24ruvW/S6fbc75R0ntlz3hrx1lxY4xlDJmxQjKe7+uUcHflL3SXLdfud66j1l+Q5YcWTJkkqjBR2tN/O+Ir7mPD/AIdwaLF5eGL5UVknObnPLSpOXt7vskjlVp4e0UvsqOk5+s18K6P8JNV1DUZ9Rr5z0uN5JqKioZM2RqTTfdqMeOH73f35XxB8AoeTeg1E3njGN49U4+Xlkou2pRXobdd+OfY+xxgjW0fmHL8wdU+GHU9L5UpaaeWGRY78hebLFkkleOcY20021fKddzu/gTSZtLm8rPppwyrJLHTx36kk36uz4kna45Ps+wxk08ZVuim49m1dfYxfHL7amrF06e1XxweWjCgXk6MtNELuJZRBYJQRWZs0YYFsWFyTaBbKZaCA0mGzNGZyA2zxSzBvg8GWYDLJu/m1wfIND1RJz0+SPpbkv02nf1a/n2Pp+u6usWOc3zshKddm0k2fJ49axQ1GT15Jalt72oRj5kn3a/P+fc8X8r47+H68ebNmwzmsGaWn3ra9sk8cpeyav3XFrt9rPR6b441McOaLzzjmxZIRlCcZZIxh/TKaa3XK4rhqvU6v28fXm5RuWRbW7ljUksuOSfF3zx9O/wDHCazpefJPHmi5TUpxWXOm0l6binff0xX4ox4d3jtdx2LrviTLOPlTeOcoqGRzxyU16kqjaSi2rUq+v0OP6n4lntwylhcIzeyEnjjU2oQ5i2qdWnVe6uzicGge+SllXE4uSXPPvb59rVff5HKaDrL2vDm3ZFuypOc/TiVxrb6XtkljhUm324o7XfLHDmceKOF3N4nlT2vLh3RUZOKTUbS9XznS+lnI6rqeOGOGOFOVR9SfMXZ17prdLfj3Y4Nx3N1Jv3c+/PqS/B7i02OGWOVO4Y5RlLDcnJ3JJU3wo20n9GeHV5vvt6Mxz/Tvhl5XWVr8ssctP5mfULA4tv8A1Ept41zdxW5Tt/qVUfVtOr5fudW0fWY6nDDPG4qfKTX6k6aX7o7Fos9pH1s8cenjrkFjNqJiMjyI0hQKAIUAKAEAoIALRCgCEaKLCPGLN7BtAwAzKAs2eJs1LkjxsKjyHpazJwe95J62qw2q+YR828YdY2uePdU545pJ2lXaXbv3+a7PlHR+nxlgnJOEZajJGMFlzLJCGG3Si7dr2aaXvz9OzfFTpcoPDqZXHHFvBKS/TualFv6cS7+9HWdJ1SWomorDqJwhOMZzhSntSX/U9XDdLs5e55PN7rth72m0+PJmrUSjiySyKO1ReTE6uk5Lu7a9+3v8/e6zkjjjLDpnDz9Npp6nL5cd857XXlzlJcWt1JPtTX19bTZck8uVSwxhjwYlPI868zLKErUEoRe2NbG79VPk9nU6dyhlyxlKpaWO/T1GORwlx52/3e1KNvtSPPNyRru8OI0eDNkz6jOsc5wjKGLFPZaxzywSprt6Yq2vzyejhxyeqnhhGWV2llyOO6Lmmr2xpVblHj2s5PQamWLNLy5ZVlzZob8SbjCcUlGMaq/f5VVntZOkeVk1UlNPNqMyTbf/AE8M5U1ium27lzXzRbqQcK4SwT3Y01F7dynylf6VNOufn3/DPDPNFZ8WzH5MZNY9TJLe8cd0d01z8n3Pb1WohijlxZcUoZYSUait2K2rU4zS7bWuKX7ncvhx4T02tU9RnxOeLFKMMK3TxQ37Vu4VXSpd/wBi4z+tdLbxHb/DfSNPkww8iS8jHGMcKg7SX9V3bu77nZ8OgjH+m/5NaDQ4sGKGLDjjjxY4qMIRVRjFeyPaTPoScPOxGJraWgVFIUgAllIBQQWBbKZTLYFILAFILAEKSyWBpjaZs0gJsRNhooHjeMjh9DygK47XdHwZoOGXFDJBuLcMkVODakpK0+HTSZw+r8CaOWOEMcZaZY5Nx/08trpu3Hm7X8HaBsM3MvcJbHQur/DiWTUYs2l1MdNswxw5t2Hznngn2lG0n87+bOEzfDjqOPU5NRHUYdQ548uGGKnp1DA6cXfbfuS+S47o+qvF8jMsbOd8OL8a/V7fLPCvw91U9T5+ri8EcUnthJwnPJPdfG10oep8979jnNB8MVink3avJlw5JvNty44PLHUuTk57lS29uK9u53bYzSH9OP8AC6tdPn8MsHm5Mkc+ZRzZIzyRajOTSSi4KXsqVduDtWm0ixxjCPEYRUYpccJUj2NwTN5xnPUZttRM2jDCZtGmiWasjQBSFk7CwLQolgCkaAACxQAoIAKLBALRKKgBKKLAFBmzSYCykFACkKFGQAC0RwKipgeN4yeWeUBHiSZaPI0SgPGym2Z2gZYN0TaBlMM3RGgMA3tJtAiRS0KAlgtCgIZkjQApDRLAhQAFCgLAoJYsClMlAAhQAAAtggsC2LIAABAKUyUCgyLAtgliwKCWRyA0RszvI5gbB43Mm8DygAAQAAAAAAACwAFlAAoAAEoAAAAAAAgsAAAAI2TcAFRyJuAAy2RsABZL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5" name="AutoShape 32" descr="http://gnilenkoff.ru/wp-content/uploads/2011/10/L_001075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AutoShape 34" descr="http://gnilenkoff.ru/wp-content/uploads/2011/10/L_001075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AutoShape 36" descr="http://gnilenkoff.ru/wp-content/uploads/2011/10/L_001075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AutoShape 38" descr="http://gnilenkoff.ru/wp-content/uploads/2011/10/L_0010491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9" name="Picture 42" descr="http://fotozveri.ru/belka/2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700213"/>
            <a:ext cx="5395912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94</Words>
  <Application>Microsoft Office PowerPoint</Application>
  <PresentationFormat>Экран (4:3)</PresentationFormat>
  <Paragraphs>41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Calibri</vt:lpstr>
      <vt:lpstr>Arial</vt:lpstr>
      <vt:lpstr>Тема Office</vt:lpstr>
      <vt:lpstr>Млекопитающие</vt:lpstr>
      <vt:lpstr>Строение</vt:lpstr>
      <vt:lpstr>Глаза</vt:lpstr>
      <vt:lpstr>Уши</vt:lpstr>
      <vt:lpstr>Нос</vt:lpstr>
      <vt:lpstr>Усы (вибриссы)</vt:lpstr>
      <vt:lpstr>Зубы</vt:lpstr>
      <vt:lpstr>Шерсть</vt:lpstr>
      <vt:lpstr>Хвост</vt:lpstr>
      <vt:lpstr>Следы</vt:lpstr>
      <vt:lpstr>Дом</vt:lpstr>
      <vt:lpstr>Виды млекопитающих  </vt:lpstr>
      <vt:lpstr>Бурый медведь – символ России</vt:lpstr>
      <vt:lpstr>Лисица самая хитрая</vt:lpstr>
      <vt:lpstr>Волк самый лютый</vt:lpstr>
      <vt:lpstr>Заяц – мастер петлять</vt:lpstr>
      <vt:lpstr>Еж – колючий барьер</vt:lpstr>
      <vt:lpstr>Белка – пушистый древолаз</vt:lpstr>
      <vt:lpstr>Лось – лесной великан</vt:lpstr>
      <vt:lpstr>Северный олень –   золотые рога</vt:lpstr>
      <vt:lpstr>Бобр – самый лучший строитель</vt:lpstr>
      <vt:lpstr>Крот – великолепный землекоп</vt:lpstr>
      <vt:lpstr>Бурозубка – самое крошечное млекопитающее</vt:lpstr>
      <vt:lpstr>Летучая мышь – ценные уши</vt:lpstr>
      <vt:lpstr>Береги природу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Млекопитающие</dc:title>
  <cp:lastModifiedBy>User</cp:lastModifiedBy>
  <cp:revision>34</cp:revision>
  <dcterms:modified xsi:type="dcterms:W3CDTF">2012-12-09T12:47:42Z</dcterms:modified>
</cp:coreProperties>
</file>