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5" r:id="rId4"/>
    <p:sldId id="288" r:id="rId5"/>
    <p:sldId id="289" r:id="rId6"/>
    <p:sldId id="286" r:id="rId7"/>
    <p:sldId id="274" r:id="rId8"/>
    <p:sldId id="262" r:id="rId9"/>
    <p:sldId id="273" r:id="rId10"/>
    <p:sldId id="275" r:id="rId11"/>
    <p:sldId id="282" r:id="rId12"/>
    <p:sldId id="276" r:id="rId13"/>
    <p:sldId id="277" r:id="rId14"/>
    <p:sldId id="279" r:id="rId15"/>
    <p:sldId id="280" r:id="rId16"/>
    <p:sldId id="281" r:id="rId17"/>
    <p:sldId id="283" r:id="rId18"/>
    <p:sldId id="278" r:id="rId19"/>
    <p:sldId id="287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C04CC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3369" autoAdjust="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8FEB1-94CA-47DF-B877-96C61EC3B331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45D4B-642C-41B7-A266-847FB1C06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5D4B-642C-41B7-A266-847FB1C06B3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FAE-9A12-42DD-977E-BBB3D2FA62E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3F689B-2C65-49A6-9C5F-91DD4538E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FAE-9A12-42DD-977E-BBB3D2FA62E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689B-2C65-49A6-9C5F-91DD4538E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FAE-9A12-42DD-977E-BBB3D2FA62E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689B-2C65-49A6-9C5F-91DD4538E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FAE-9A12-42DD-977E-BBB3D2FA62E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3F689B-2C65-49A6-9C5F-91DD4538E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FAE-9A12-42DD-977E-BBB3D2FA62E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689B-2C65-49A6-9C5F-91DD4538EF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FAE-9A12-42DD-977E-BBB3D2FA62E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689B-2C65-49A6-9C5F-91DD4538E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FAE-9A12-42DD-977E-BBB3D2FA62E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3F689B-2C65-49A6-9C5F-91DD4538EF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FAE-9A12-42DD-977E-BBB3D2FA62E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689B-2C65-49A6-9C5F-91DD4538E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FAE-9A12-42DD-977E-BBB3D2FA62E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689B-2C65-49A6-9C5F-91DD4538E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FAE-9A12-42DD-977E-BBB3D2FA62E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689B-2C65-49A6-9C5F-91DD4538E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FAE-9A12-42DD-977E-BBB3D2FA62E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689B-2C65-49A6-9C5F-91DD4538EF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7B5FAE-9A12-42DD-977E-BBB3D2FA62E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3F689B-2C65-49A6-9C5F-91DD4538EF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итек\Desktop\Yos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81536"/>
            <a:ext cx="2714625" cy="4176464"/>
          </a:xfrm>
          <a:prstGeom prst="rect">
            <a:avLst/>
          </a:prstGeom>
          <a:noFill/>
        </p:spPr>
      </p:pic>
      <p:pic>
        <p:nvPicPr>
          <p:cNvPr id="12291" name="Picture 3" descr="C:\Users\Витек\Desktop\4ac50393d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496" y="764704"/>
            <a:ext cx="4536504" cy="42824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476672"/>
            <a:ext cx="7492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«Когда жили динозавры»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ек\Desktop\com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30"/>
            <a:ext cx="9144000" cy="68440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Компсогнат</a:t>
            </a:r>
          </a:p>
          <a:p>
            <a:endParaRPr lang="ru-RU" sz="4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итек\Desktop\ranisob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894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360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Барозавр</a:t>
            </a:r>
            <a:endParaRPr lang="ru-RU" sz="4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тек\Desktop\tarbosauru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9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8924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Тарбозавр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тек\Desktop\iguanod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67536" y="33265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Игуанодон</a:t>
            </a:r>
            <a:endParaRPr lang="ru-RU" sz="4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тек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5" y="0"/>
            <a:ext cx="912372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5661248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Стегозавр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итек\Desktop\691436a523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3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33265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Ихтиозавр</a:t>
            </a:r>
            <a:endParaRPr lang="ru-RU" sz="4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тек\Desktop\Allozav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260649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chemeClr val="bg1">
                    <a:lumMod val="95000"/>
                  </a:schemeClr>
                </a:solidFill>
              </a:rPr>
              <a:t>Аллозавр</a:t>
            </a:r>
            <a:endParaRPr lang="ru-RU" sz="4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итек\Desktop\baryony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18864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Барионикс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Витек\Desktop\apatosau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/>
              <a:t>Брантозавр</a:t>
            </a:r>
            <a:endParaRPr lang="ru-RU" sz="4800" dirty="0"/>
          </a:p>
        </p:txBody>
      </p:sp>
      <p:pic>
        <p:nvPicPr>
          <p:cNvPr id="4" name="Picture 3" descr="C:\Users\Витек\Desktop\apatosau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3933056"/>
            <a:ext cx="3389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>
                <a:latin typeface="+mj-lt"/>
              </a:rPr>
              <a:t>Брантозавр</a:t>
            </a:r>
            <a:endParaRPr lang="ru-RU" sz="4800" dirty="0">
              <a:latin typeface="+mj-l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на\Desktop\163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04" y="0"/>
            <a:ext cx="916600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аля\Desktop\0005-005--Kto-takie-dinozav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аля\Desktop\0014-014-Paleonto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142852"/>
            <a:ext cx="43995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Лента времени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00240"/>
            <a:ext cx="2054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Прошлое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1928802"/>
            <a:ext cx="19870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Будущее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7116" y="1285860"/>
            <a:ext cx="21585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Настоящее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Алина\Desktop\edmo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3143240" cy="1733524"/>
          </a:xfrm>
          <a:prstGeom prst="rect">
            <a:avLst/>
          </a:prstGeom>
          <a:noFill/>
        </p:spPr>
      </p:pic>
      <p:pic>
        <p:nvPicPr>
          <p:cNvPr id="1027" name="Picture 3" descr="C:\Users\Алина\Desktop\echidnaj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71678"/>
            <a:ext cx="3528634" cy="2354260"/>
          </a:xfrm>
          <a:prstGeom prst="rect">
            <a:avLst/>
          </a:prstGeom>
          <a:noFill/>
        </p:spPr>
      </p:pic>
      <p:pic>
        <p:nvPicPr>
          <p:cNvPr id="1028" name="Picture 4" descr="C:\Users\Алина\Desktop\image-59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7707" y="4000504"/>
            <a:ext cx="3556293" cy="1823982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5400000">
            <a:off x="1285852" y="2786058"/>
            <a:ext cx="571504" cy="14287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607719" y="1893083"/>
            <a:ext cx="214314" cy="15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250925" y="3321843"/>
            <a:ext cx="1357322" cy="15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Алина\Desktop\895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148064" cy="3643314"/>
          </a:xfrm>
          <a:prstGeom prst="rect">
            <a:avLst/>
          </a:prstGeom>
          <a:noFill/>
        </p:spPr>
      </p:pic>
      <p:pic>
        <p:nvPicPr>
          <p:cNvPr id="5" name="Picture 4" descr="C:\Users\Алина\Desktop\df3e35717d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068426" cy="2808312"/>
          </a:xfrm>
          <a:prstGeom prst="rect">
            <a:avLst/>
          </a:prstGeom>
          <a:noFill/>
        </p:spPr>
      </p:pic>
      <p:pic>
        <p:nvPicPr>
          <p:cNvPr id="6" name="Picture 2" descr="C:\Users\Алина\Desktop\0_65d48_d4162d70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3937586" cy="31409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00010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Крокодил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42860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Ящерица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428625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Черепаха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492919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дней…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1110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2857496"/>
            <a:ext cx="2375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Валя\Desktop\0006-006-Davnym-dav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на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1857388" cy="1857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1428736"/>
            <a:ext cx="7072362" cy="34163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ea typeface="Gungsuh" pitchFamily="18" charset="-127"/>
              </a:rPr>
              <a:t>самые</a:t>
            </a:r>
          </a:p>
          <a:p>
            <a:pPr algn="ctr"/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ea typeface="Gungsuh" pitchFamily="18" charset="-127"/>
              </a:rPr>
              <a:t>известные</a:t>
            </a:r>
          </a:p>
          <a:p>
            <a:pPr algn="ctr"/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ea typeface="Gungsuh" pitchFamily="18" charset="-127"/>
              </a:rPr>
              <a:t>динозавры</a:t>
            </a:r>
            <a:endParaRPr lang="ru-RU" sz="7200" dirty="0">
              <a:solidFill>
                <a:schemeClr val="accent2">
                  <a:lumMod val="50000"/>
                </a:schemeClr>
              </a:solidFill>
              <a:latin typeface="Gabriola" pitchFamily="82" charset="0"/>
              <a:ea typeface="Gungsuh" pitchFamily="18" charset="-127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14348" y="5072074"/>
            <a:ext cx="1071570" cy="944763"/>
            <a:chOff x="1042841" y="1706489"/>
            <a:chExt cx="1301929" cy="1301929"/>
          </a:xfrm>
          <a:scene3d>
            <a:camera prst="orthographicFront"/>
            <a:lightRig rig="flat" dir="t"/>
          </a:scene3d>
        </p:grpSpPr>
        <p:sp>
          <p:nvSpPr>
            <p:cNvPr id="7" name="Овал 6"/>
            <p:cNvSpPr/>
            <p:nvPr/>
          </p:nvSpPr>
          <p:spPr>
            <a:xfrm>
              <a:off x="1042841" y="1706489"/>
              <a:ext cx="1301929" cy="130192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279374"/>
                <a:satOff val="-3219"/>
                <a:lumOff val="720"/>
                <a:alphaOff val="0"/>
              </a:schemeClr>
            </a:fillRef>
            <a:effectRef idx="1">
              <a:schemeClr val="accent2">
                <a:alpha val="50000"/>
                <a:hueOff val="-279374"/>
                <a:satOff val="-3219"/>
                <a:lumOff val="72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" name="Овал 4"/>
            <p:cNvSpPr/>
            <p:nvPr/>
          </p:nvSpPr>
          <p:spPr>
            <a:xfrm>
              <a:off x="1233504" y="1897152"/>
              <a:ext cx="920603" cy="9206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650" tIns="69850" rIns="71650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b="1" kern="1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57158" y="571480"/>
            <a:ext cx="785785" cy="714356"/>
            <a:chOff x="1042841" y="1706489"/>
            <a:chExt cx="1301929" cy="1301929"/>
          </a:xfrm>
          <a:scene3d>
            <a:camera prst="orthographicFront"/>
            <a:lightRig rig="flat" dir="t"/>
          </a:scene3d>
        </p:grpSpPr>
        <p:sp>
          <p:nvSpPr>
            <p:cNvPr id="10" name="Овал 9"/>
            <p:cNvSpPr/>
            <p:nvPr/>
          </p:nvSpPr>
          <p:spPr>
            <a:xfrm>
              <a:off x="1042841" y="1706489"/>
              <a:ext cx="1301929" cy="130192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279374"/>
                <a:satOff val="-3219"/>
                <a:lumOff val="720"/>
                <a:alphaOff val="0"/>
              </a:schemeClr>
            </a:fillRef>
            <a:effectRef idx="1">
              <a:schemeClr val="accent2">
                <a:alpha val="50000"/>
                <a:hueOff val="-279374"/>
                <a:satOff val="-3219"/>
                <a:lumOff val="72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1" name="Овал 4"/>
            <p:cNvSpPr/>
            <p:nvPr/>
          </p:nvSpPr>
          <p:spPr>
            <a:xfrm>
              <a:off x="1233504" y="1897152"/>
              <a:ext cx="920603" cy="9206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650" tIns="69850" rIns="71650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b="1" kern="1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500694" y="214290"/>
            <a:ext cx="928694" cy="944763"/>
            <a:chOff x="1042841" y="1706489"/>
            <a:chExt cx="1301929" cy="1301929"/>
          </a:xfrm>
          <a:scene3d>
            <a:camera prst="orthographicFront"/>
            <a:lightRig rig="flat" dir="t"/>
          </a:scene3d>
        </p:grpSpPr>
        <p:sp>
          <p:nvSpPr>
            <p:cNvPr id="13" name="Овал 12"/>
            <p:cNvSpPr/>
            <p:nvPr/>
          </p:nvSpPr>
          <p:spPr>
            <a:xfrm>
              <a:off x="1042841" y="1706489"/>
              <a:ext cx="1301929" cy="130192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279374"/>
                <a:satOff val="-3219"/>
                <a:lumOff val="720"/>
                <a:alphaOff val="0"/>
              </a:schemeClr>
            </a:fillRef>
            <a:effectRef idx="1">
              <a:schemeClr val="accent2">
                <a:alpha val="50000"/>
                <a:hueOff val="-279374"/>
                <a:satOff val="-3219"/>
                <a:lumOff val="72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" name="Овал 4"/>
            <p:cNvSpPr/>
            <p:nvPr/>
          </p:nvSpPr>
          <p:spPr>
            <a:xfrm>
              <a:off x="1233504" y="1897152"/>
              <a:ext cx="920603" cy="9206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650" tIns="69850" rIns="71650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b="1" kern="1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215206" y="2571744"/>
            <a:ext cx="1301929" cy="1301929"/>
            <a:chOff x="1042841" y="1706489"/>
            <a:chExt cx="1301929" cy="1301929"/>
          </a:xfrm>
          <a:scene3d>
            <a:camera prst="orthographicFront"/>
            <a:lightRig rig="flat" dir="t"/>
          </a:scene3d>
        </p:grpSpPr>
        <p:sp>
          <p:nvSpPr>
            <p:cNvPr id="20" name="Овал 19"/>
            <p:cNvSpPr/>
            <p:nvPr/>
          </p:nvSpPr>
          <p:spPr>
            <a:xfrm>
              <a:off x="1042841" y="1706489"/>
              <a:ext cx="1301929" cy="130192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279374"/>
                <a:satOff val="-3219"/>
                <a:lumOff val="720"/>
                <a:alphaOff val="0"/>
              </a:schemeClr>
            </a:fillRef>
            <a:effectRef idx="1">
              <a:schemeClr val="accent2">
                <a:alpha val="50000"/>
                <a:hueOff val="-279374"/>
                <a:satOff val="-3219"/>
                <a:lumOff val="72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1" name="Овал 4"/>
            <p:cNvSpPr/>
            <p:nvPr/>
          </p:nvSpPr>
          <p:spPr>
            <a:xfrm>
              <a:off x="1233504" y="1897152"/>
              <a:ext cx="920603" cy="9206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650" tIns="69850" rIns="71650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b="1" kern="1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ек\Desktop\83731_800x600_0_acec_c9c4d126_X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Проект: «Виды динозавров»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26064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Брахиозавр</a:t>
            </a:r>
            <a:endParaRPr lang="ru-RU" sz="4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ек\Desktop\090b7f83dc7bd0a7b42c992f33e1af9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53952"/>
            <a:ext cx="8646938" cy="60040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Трицератопс</a:t>
            </a:r>
            <a:endParaRPr lang="ru-RU" sz="4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265</TotalTime>
  <Words>39</Words>
  <Application>Microsoft Office PowerPoint</Application>
  <PresentationFormat>Экран (4:3)</PresentationFormat>
  <Paragraphs>29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  </vt:lpstr>
      <vt:lpstr>Слайд 5</vt:lpstr>
      <vt:lpstr>Слайд 6</vt:lpstr>
      <vt:lpstr>Проект: «Виды динозавров»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воронова .</dc:creator>
  <cp:lastModifiedBy>Витек</cp:lastModifiedBy>
  <cp:revision>41</cp:revision>
  <dcterms:created xsi:type="dcterms:W3CDTF">2012-01-06T16:49:41Z</dcterms:created>
  <dcterms:modified xsi:type="dcterms:W3CDTF">2012-03-13T16:50:10Z</dcterms:modified>
</cp:coreProperties>
</file>