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4" r:id="rId2"/>
    <p:sldId id="297" r:id="rId3"/>
    <p:sldId id="284" r:id="rId4"/>
    <p:sldId id="286" r:id="rId5"/>
    <p:sldId id="277" r:id="rId6"/>
    <p:sldId id="279" r:id="rId7"/>
    <p:sldId id="285" r:id="rId8"/>
    <p:sldId id="281" r:id="rId9"/>
    <p:sldId id="289" r:id="rId10"/>
    <p:sldId id="294" r:id="rId11"/>
    <p:sldId id="290" r:id="rId12"/>
    <p:sldId id="295" r:id="rId13"/>
    <p:sldId id="296" r:id="rId14"/>
    <p:sldId id="280" r:id="rId15"/>
    <p:sldId id="282" r:id="rId16"/>
    <p:sldId id="283" r:id="rId17"/>
    <p:sldId id="278" r:id="rId18"/>
    <p:sldId id="287" r:id="rId19"/>
    <p:sldId id="291" r:id="rId20"/>
    <p:sldId id="293" r:id="rId21"/>
    <p:sldId id="292" r:id="rId22"/>
    <p:sldId id="276" r:id="rId23"/>
    <p:sldId id="256" r:id="rId24"/>
    <p:sldId id="257" r:id="rId25"/>
    <p:sldId id="259" r:id="rId26"/>
    <p:sldId id="298" r:id="rId27"/>
    <p:sldId id="262" r:id="rId28"/>
    <p:sldId id="263" r:id="rId29"/>
    <p:sldId id="264" r:id="rId30"/>
    <p:sldId id="260" r:id="rId31"/>
    <p:sldId id="265" r:id="rId32"/>
    <p:sldId id="266" r:id="rId33"/>
    <p:sldId id="275" r:id="rId34"/>
    <p:sldId id="299" r:id="rId35"/>
    <p:sldId id="302" r:id="rId36"/>
    <p:sldId id="268" r:id="rId37"/>
    <p:sldId id="300" r:id="rId38"/>
    <p:sldId id="270" r:id="rId39"/>
    <p:sldId id="301" r:id="rId40"/>
    <p:sldId id="272" r:id="rId41"/>
    <p:sldId id="303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CCFF"/>
    <a:srgbClr val="383838"/>
    <a:srgbClr val="FF66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27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D8948-DD8E-40BA-B8EB-8422E8AD1997}" type="datetimeFigureOut">
              <a:rPr lang="ru-RU" smtClean="0"/>
              <a:pPr/>
              <a:t>21.06.2012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5E313-05B1-4C00-AA5D-16C4AFFA5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5E313-05B1-4C00-AA5D-16C4AFFA58B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E619-F136-460E-880E-3D7CEBD07151}" type="datetimeFigureOut">
              <a:rPr lang="ru-RU" smtClean="0"/>
              <a:pPr/>
              <a:t>21.06.2012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560D-9032-412B-9B1F-7F7146F9F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151970"/>
      </p:ext>
    </p:extLst>
  </p:cSld>
  <p:clrMapOvr>
    <a:masterClrMapping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E619-F136-460E-880E-3D7CEBD07151}" type="datetimeFigureOut">
              <a:rPr lang="ru-RU" smtClean="0"/>
              <a:pPr/>
              <a:t>21.06.2012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560D-9032-412B-9B1F-7F7146F9F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8190783"/>
      </p:ext>
    </p:extLst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E619-F136-460E-880E-3D7CEBD07151}" type="datetimeFigureOut">
              <a:rPr lang="ru-RU" smtClean="0"/>
              <a:pPr/>
              <a:t>21.06.2012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560D-9032-412B-9B1F-7F7146F9F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9547930"/>
      </p:ext>
    </p:extLst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E619-F136-460E-880E-3D7CEBD07151}" type="datetimeFigureOut">
              <a:rPr lang="ru-RU" smtClean="0"/>
              <a:pPr/>
              <a:t>21.06.2012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560D-9032-412B-9B1F-7F7146F9F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8798928"/>
      </p:ext>
    </p:extLst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E619-F136-460E-880E-3D7CEBD07151}" type="datetimeFigureOut">
              <a:rPr lang="ru-RU" smtClean="0"/>
              <a:pPr/>
              <a:t>21.06.2012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560D-9032-412B-9B1F-7F7146F9F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6278206"/>
      </p:ext>
    </p:extLst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E619-F136-460E-880E-3D7CEBD07151}" type="datetimeFigureOut">
              <a:rPr lang="ru-RU" smtClean="0"/>
              <a:pPr/>
              <a:t>21.06.2012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560D-9032-412B-9B1F-7F7146F9F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9650074"/>
      </p:ext>
    </p:extLst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E619-F136-460E-880E-3D7CEBD07151}" type="datetimeFigureOut">
              <a:rPr lang="ru-RU" smtClean="0"/>
              <a:pPr/>
              <a:t>21.06.2012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560D-9032-412B-9B1F-7F7146F9F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1230881"/>
      </p:ext>
    </p:extLst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E619-F136-460E-880E-3D7CEBD07151}" type="datetimeFigureOut">
              <a:rPr lang="ru-RU" smtClean="0"/>
              <a:pPr/>
              <a:t>21.06.2012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560D-9032-412B-9B1F-7F7146F9F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7472238"/>
      </p:ext>
    </p:extLst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E619-F136-460E-880E-3D7CEBD07151}" type="datetimeFigureOut">
              <a:rPr lang="ru-RU" smtClean="0"/>
              <a:pPr/>
              <a:t>21.06.2012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560D-9032-412B-9B1F-7F7146F9F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9422283"/>
      </p:ext>
    </p:extLst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E619-F136-460E-880E-3D7CEBD07151}" type="datetimeFigureOut">
              <a:rPr lang="ru-RU" smtClean="0"/>
              <a:pPr/>
              <a:t>21.06.2012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560D-9032-412B-9B1F-7F7146F9F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5834902"/>
      </p:ext>
    </p:extLst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E619-F136-460E-880E-3D7CEBD07151}" type="datetimeFigureOut">
              <a:rPr lang="ru-RU" smtClean="0"/>
              <a:pPr/>
              <a:t>21.06.2012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560D-9032-412B-9B1F-7F7146F9F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2483729"/>
      </p:ext>
    </p:extLst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AE619-F136-460E-880E-3D7CEBD07151}" type="datetimeFigureOut">
              <a:rPr lang="ru-RU" smtClean="0"/>
              <a:pPr/>
              <a:t>21.06.2012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2560D-9032-412B-9B1F-7F7146F9F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133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\\serv000\Folder_teacher\&#1050;&#1086;&#1085;&#1076;&#1088;&#1072;&#1096;&#1086;&#1074;&#1072;\&#1087;&#1091;&#1090;&#1077;&#1096;&#1077;&#1089;&#1090;&#1074;&#1080;&#1077;%20&#1087;&#1086;%20&#1084;&#1086;&#1089;&#1082;&#1074;&#1077;\&#8470;%201.noteboo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Viktor\Desktop\&#1087;&#1091;&#1090;&#1077;&#1096;&#1077;&#1089;&#1090;&#1074;&#1080;&#1077;%20&#1087;&#1086;%20&#1084;&#1086;&#1089;&#1082;&#1074;&#1077;\&#1054;&#1083;&#1077;&#1075;_&#1043;&#1072;&#1079;&#1084;&#1072;&#1085;&#1086;&#1074;_-_&#1052;&#1086;&#1089;&#1082;&#1074;&#1072;_&#1079;&#1074;&#1086;&#1085;&#1103;&#1090;_&#1082;&#1086;&#1083;&#1086;&#1082;&#1086;&#1083;&#1072;_(MusVid.net)_.mp3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&#8470;%203.notebook" TargetMode="External"/><Relationship Id="rId3" Type="http://schemas.openxmlformats.org/officeDocument/2006/relationships/image" Target="../media/image78.jpeg"/><Relationship Id="rId7" Type="http://schemas.openxmlformats.org/officeDocument/2006/relationships/hyperlink" Target="file:///\\serv000\Folder_teacher\&#1050;&#1086;&#1085;&#1076;&#1088;&#1072;&#1096;&#1086;&#1074;&#1072;\&#1087;&#1091;&#1090;&#1077;&#1096;&#1077;&#1089;&#1090;&#1074;&#1080;&#1077;%20&#1087;&#1086;%20&#1084;&#1086;&#1089;&#1082;&#1074;&#1077;\&#8470;%202..notebook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3" action="ppaction://hlinkfile" highlightClick="1"/>
          </p:cNvPr>
          <p:cNvSpPr/>
          <p:nvPr/>
        </p:nvSpPr>
        <p:spPr>
          <a:xfrm>
            <a:off x="7572396" y="5429264"/>
            <a:ext cx="1042416" cy="1042416"/>
          </a:xfrm>
          <a:prstGeom prst="actionButtonHome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214422"/>
            <a:ext cx="8725467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Проверка</a:t>
            </a:r>
          </a:p>
          <a:p>
            <a:pPr algn="ctr"/>
            <a:r>
              <a:rPr lang="ru-RU" sz="8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домашнего задания.</a:t>
            </a:r>
            <a:endParaRPr lang="ru-RU" sz="88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ktor\Desktop\1d9d99dc6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86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Viktor\Desktop\8e0d1af437d99a3a554eaf1192113ddc_1024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iktor\Desktop\sk462.jpg"/>
          <p:cNvPicPr>
            <a:picLocks noChangeAspect="1" noChangeArrowheads="1"/>
          </p:cNvPicPr>
          <p:nvPr/>
        </p:nvPicPr>
        <p:blipFill>
          <a:blip r:embed="rId2" cstate="print"/>
          <a:srcRect r="1337" b="27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iktor\Desktop\01.jpg"/>
          <p:cNvPicPr>
            <a:picLocks noChangeAspect="1" noChangeArrowheads="1"/>
          </p:cNvPicPr>
          <p:nvPr/>
        </p:nvPicPr>
        <p:blipFill>
          <a:blip r:embed="rId2" cstate="print"/>
          <a:srcRect r="4535" b="7646"/>
          <a:stretch>
            <a:fillRect/>
          </a:stretch>
        </p:blipFill>
        <p:spPr bwMode="auto">
          <a:xfrm>
            <a:off x="-33" y="0"/>
            <a:ext cx="926963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iktor\Desktop\0302cd0a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"/>
            <a:ext cx="914403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iktor\Desktop\skzh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258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iktor\Desktop\2098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iktor\Desktop\photoreport_199_1641.jpg"/>
          <p:cNvPicPr>
            <a:picLocks noChangeAspect="1" noChangeArrowheads="1"/>
          </p:cNvPicPr>
          <p:nvPr/>
        </p:nvPicPr>
        <p:blipFill>
          <a:blip r:embed="rId2" cstate="print"/>
          <a:srcRect r="1346" b="2023"/>
          <a:stretch>
            <a:fillRect/>
          </a:stretch>
        </p:blipFill>
        <p:spPr bwMode="auto">
          <a:xfrm>
            <a:off x="0" y="0"/>
            <a:ext cx="919778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Viktor\Desktop\moskau_u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29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Viktor\Desktop\3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hhh"/>
          <p:cNvPicPr>
            <a:picLocks noChangeAspect="1" noChangeArrowheads="1"/>
          </p:cNvPicPr>
          <p:nvPr/>
        </p:nvPicPr>
        <p:blipFill>
          <a:blip r:embed="rId2" cstate="print"/>
          <a:srcRect r="2942" b="3704"/>
          <a:stretch>
            <a:fillRect/>
          </a:stretch>
        </p:blipFill>
        <p:spPr bwMode="auto">
          <a:xfrm>
            <a:off x="-1" y="620688"/>
            <a:ext cx="9144001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Viktor\Desktop\792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36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Viktor\Desktop\0_174cb_ccfbe004_XL.jpg"/>
          <p:cNvPicPr>
            <a:picLocks noChangeAspect="1" noChangeArrowheads="1"/>
          </p:cNvPicPr>
          <p:nvPr/>
        </p:nvPicPr>
        <p:blipFill>
          <a:blip r:embed="rId2" cstate="print"/>
          <a:srcRect r="1562" b="3136"/>
          <a:stretch>
            <a:fillRect/>
          </a:stretch>
        </p:blipFill>
        <p:spPr bwMode="auto">
          <a:xfrm>
            <a:off x="-1" y="0"/>
            <a:ext cx="921547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ktor\Desktop\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main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5743" y="116632"/>
            <a:ext cx="73725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Путешествие по Москве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2855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SUS\Desktop\ussr_atlas_phisical_map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0" t="3842" b="6317"/>
          <a:stretch/>
        </p:blipFill>
        <p:spPr bwMode="auto">
          <a:xfrm>
            <a:off x="-7590" y="0"/>
            <a:ext cx="9180512" cy="6902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1513114" y="1052736"/>
            <a:ext cx="1110343" cy="587829"/>
          </a:xfrm>
          <a:custGeom>
            <a:avLst/>
            <a:gdLst>
              <a:gd name="connsiteX0" fmla="*/ 1110343 w 1110343"/>
              <a:gd name="connsiteY0" fmla="*/ 76200 h 587829"/>
              <a:gd name="connsiteX1" fmla="*/ 1045029 w 1110343"/>
              <a:gd name="connsiteY1" fmla="*/ 65314 h 587829"/>
              <a:gd name="connsiteX2" fmla="*/ 1023257 w 1110343"/>
              <a:gd name="connsiteY2" fmla="*/ 43543 h 587829"/>
              <a:gd name="connsiteX3" fmla="*/ 990600 w 1110343"/>
              <a:gd name="connsiteY3" fmla="*/ 21771 h 587829"/>
              <a:gd name="connsiteX4" fmla="*/ 925286 w 1110343"/>
              <a:gd name="connsiteY4" fmla="*/ 0 h 587829"/>
              <a:gd name="connsiteX5" fmla="*/ 849086 w 1110343"/>
              <a:gd name="connsiteY5" fmla="*/ 43543 h 587829"/>
              <a:gd name="connsiteX6" fmla="*/ 816429 w 1110343"/>
              <a:gd name="connsiteY6" fmla="*/ 163286 h 587829"/>
              <a:gd name="connsiteX7" fmla="*/ 794657 w 1110343"/>
              <a:gd name="connsiteY7" fmla="*/ 185057 h 587829"/>
              <a:gd name="connsiteX8" fmla="*/ 685800 w 1110343"/>
              <a:gd name="connsiteY8" fmla="*/ 195943 h 587829"/>
              <a:gd name="connsiteX9" fmla="*/ 674915 w 1110343"/>
              <a:gd name="connsiteY9" fmla="*/ 261257 h 587829"/>
              <a:gd name="connsiteX10" fmla="*/ 642257 w 1110343"/>
              <a:gd name="connsiteY10" fmla="*/ 315686 h 587829"/>
              <a:gd name="connsiteX11" fmla="*/ 609600 w 1110343"/>
              <a:gd name="connsiteY11" fmla="*/ 326571 h 587829"/>
              <a:gd name="connsiteX12" fmla="*/ 566057 w 1110343"/>
              <a:gd name="connsiteY12" fmla="*/ 370114 h 587829"/>
              <a:gd name="connsiteX13" fmla="*/ 544286 w 1110343"/>
              <a:gd name="connsiteY13" fmla="*/ 391886 h 587829"/>
              <a:gd name="connsiteX14" fmla="*/ 522515 w 1110343"/>
              <a:gd name="connsiteY14" fmla="*/ 424543 h 587829"/>
              <a:gd name="connsiteX15" fmla="*/ 489857 w 1110343"/>
              <a:gd name="connsiteY15" fmla="*/ 435429 h 587829"/>
              <a:gd name="connsiteX16" fmla="*/ 424543 w 1110343"/>
              <a:gd name="connsiteY16" fmla="*/ 468086 h 587829"/>
              <a:gd name="connsiteX17" fmla="*/ 402772 w 1110343"/>
              <a:gd name="connsiteY17" fmla="*/ 500743 h 587829"/>
              <a:gd name="connsiteX18" fmla="*/ 391886 w 1110343"/>
              <a:gd name="connsiteY18" fmla="*/ 566057 h 587829"/>
              <a:gd name="connsiteX19" fmla="*/ 326572 w 1110343"/>
              <a:gd name="connsiteY19" fmla="*/ 587829 h 587829"/>
              <a:gd name="connsiteX20" fmla="*/ 195943 w 1110343"/>
              <a:gd name="connsiteY20" fmla="*/ 566057 h 587829"/>
              <a:gd name="connsiteX21" fmla="*/ 87086 w 1110343"/>
              <a:gd name="connsiteY21" fmla="*/ 533400 h 587829"/>
              <a:gd name="connsiteX22" fmla="*/ 0 w 1110343"/>
              <a:gd name="connsiteY22" fmla="*/ 533400 h 58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10343" h="587829">
                <a:moveTo>
                  <a:pt x="1110343" y="76200"/>
                </a:moveTo>
                <a:cubicBezTo>
                  <a:pt x="1088572" y="72571"/>
                  <a:pt x="1065695" y="73064"/>
                  <a:pt x="1045029" y="65314"/>
                </a:cubicBezTo>
                <a:cubicBezTo>
                  <a:pt x="1035419" y="61710"/>
                  <a:pt x="1031271" y="49954"/>
                  <a:pt x="1023257" y="43543"/>
                </a:cubicBezTo>
                <a:cubicBezTo>
                  <a:pt x="1013041" y="35370"/>
                  <a:pt x="1002555" y="27085"/>
                  <a:pt x="990600" y="21771"/>
                </a:cubicBezTo>
                <a:cubicBezTo>
                  <a:pt x="969629" y="12450"/>
                  <a:pt x="925286" y="0"/>
                  <a:pt x="925286" y="0"/>
                </a:cubicBezTo>
                <a:cubicBezTo>
                  <a:pt x="886343" y="7789"/>
                  <a:pt x="861099" y="-505"/>
                  <a:pt x="849086" y="43543"/>
                </a:cubicBezTo>
                <a:cubicBezTo>
                  <a:pt x="822940" y="139412"/>
                  <a:pt x="860526" y="108166"/>
                  <a:pt x="816429" y="163286"/>
                </a:cubicBezTo>
                <a:cubicBezTo>
                  <a:pt x="810018" y="171300"/>
                  <a:pt x="804614" y="182568"/>
                  <a:pt x="794657" y="185057"/>
                </a:cubicBezTo>
                <a:cubicBezTo>
                  <a:pt x="759279" y="193901"/>
                  <a:pt x="722086" y="192314"/>
                  <a:pt x="685800" y="195943"/>
                </a:cubicBezTo>
                <a:cubicBezTo>
                  <a:pt x="682172" y="217714"/>
                  <a:pt x="679703" y="239711"/>
                  <a:pt x="674915" y="261257"/>
                </a:cubicBezTo>
                <a:cubicBezTo>
                  <a:pt x="669646" y="284968"/>
                  <a:pt x="664216" y="302511"/>
                  <a:pt x="642257" y="315686"/>
                </a:cubicBezTo>
                <a:cubicBezTo>
                  <a:pt x="632418" y="321589"/>
                  <a:pt x="620486" y="322943"/>
                  <a:pt x="609600" y="326571"/>
                </a:cubicBezTo>
                <a:lnTo>
                  <a:pt x="566057" y="370114"/>
                </a:lnTo>
                <a:cubicBezTo>
                  <a:pt x="558800" y="377371"/>
                  <a:pt x="549979" y="383346"/>
                  <a:pt x="544286" y="391886"/>
                </a:cubicBezTo>
                <a:cubicBezTo>
                  <a:pt x="537029" y="402772"/>
                  <a:pt x="532731" y="416370"/>
                  <a:pt x="522515" y="424543"/>
                </a:cubicBezTo>
                <a:cubicBezTo>
                  <a:pt x="513555" y="431711"/>
                  <a:pt x="500120" y="430297"/>
                  <a:pt x="489857" y="435429"/>
                </a:cubicBezTo>
                <a:cubicBezTo>
                  <a:pt x="405444" y="477635"/>
                  <a:pt x="506631" y="440723"/>
                  <a:pt x="424543" y="468086"/>
                </a:cubicBezTo>
                <a:cubicBezTo>
                  <a:pt x="417286" y="478972"/>
                  <a:pt x="406909" y="488331"/>
                  <a:pt x="402772" y="500743"/>
                </a:cubicBezTo>
                <a:cubicBezTo>
                  <a:pt x="395792" y="521682"/>
                  <a:pt x="406420" y="549446"/>
                  <a:pt x="391886" y="566057"/>
                </a:cubicBezTo>
                <a:cubicBezTo>
                  <a:pt x="376774" y="583328"/>
                  <a:pt x="326572" y="587829"/>
                  <a:pt x="326572" y="587829"/>
                </a:cubicBezTo>
                <a:cubicBezTo>
                  <a:pt x="283029" y="580572"/>
                  <a:pt x="239035" y="575633"/>
                  <a:pt x="195943" y="566057"/>
                </a:cubicBezTo>
                <a:cubicBezTo>
                  <a:pt x="173967" y="561173"/>
                  <a:pt x="115387" y="535758"/>
                  <a:pt x="87086" y="533400"/>
                </a:cubicBezTo>
                <a:cubicBezTo>
                  <a:pt x="58158" y="530989"/>
                  <a:pt x="29029" y="533400"/>
                  <a:pt x="0" y="5334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-32657" y="1436914"/>
            <a:ext cx="707571" cy="1262743"/>
          </a:xfrm>
          <a:custGeom>
            <a:avLst/>
            <a:gdLst>
              <a:gd name="connsiteX0" fmla="*/ 707571 w 707571"/>
              <a:gd name="connsiteY0" fmla="*/ 0 h 1262743"/>
              <a:gd name="connsiteX1" fmla="*/ 696686 w 707571"/>
              <a:gd name="connsiteY1" fmla="*/ 87086 h 1262743"/>
              <a:gd name="connsiteX2" fmla="*/ 685800 w 707571"/>
              <a:gd name="connsiteY2" fmla="*/ 152400 h 1262743"/>
              <a:gd name="connsiteX3" fmla="*/ 696686 w 707571"/>
              <a:gd name="connsiteY3" fmla="*/ 228600 h 1262743"/>
              <a:gd name="connsiteX4" fmla="*/ 685800 w 707571"/>
              <a:gd name="connsiteY4" fmla="*/ 381000 h 1262743"/>
              <a:gd name="connsiteX5" fmla="*/ 587828 w 707571"/>
              <a:gd name="connsiteY5" fmla="*/ 413657 h 1262743"/>
              <a:gd name="connsiteX6" fmla="*/ 555171 w 707571"/>
              <a:gd name="connsiteY6" fmla="*/ 424543 h 1262743"/>
              <a:gd name="connsiteX7" fmla="*/ 522514 w 707571"/>
              <a:gd name="connsiteY7" fmla="*/ 435429 h 1262743"/>
              <a:gd name="connsiteX8" fmla="*/ 457200 w 707571"/>
              <a:gd name="connsiteY8" fmla="*/ 500743 h 1262743"/>
              <a:gd name="connsiteX9" fmla="*/ 435428 w 707571"/>
              <a:gd name="connsiteY9" fmla="*/ 566057 h 1262743"/>
              <a:gd name="connsiteX10" fmla="*/ 424543 w 707571"/>
              <a:gd name="connsiteY10" fmla="*/ 522515 h 1262743"/>
              <a:gd name="connsiteX11" fmla="*/ 272143 w 707571"/>
              <a:gd name="connsiteY11" fmla="*/ 489857 h 1262743"/>
              <a:gd name="connsiteX12" fmla="*/ 108857 w 707571"/>
              <a:gd name="connsiteY12" fmla="*/ 500743 h 1262743"/>
              <a:gd name="connsiteX13" fmla="*/ 97971 w 707571"/>
              <a:gd name="connsiteY13" fmla="*/ 533400 h 1262743"/>
              <a:gd name="connsiteX14" fmla="*/ 108857 w 707571"/>
              <a:gd name="connsiteY14" fmla="*/ 762000 h 1262743"/>
              <a:gd name="connsiteX15" fmla="*/ 119743 w 707571"/>
              <a:gd name="connsiteY15" fmla="*/ 794657 h 1262743"/>
              <a:gd name="connsiteX16" fmla="*/ 108857 w 707571"/>
              <a:gd name="connsiteY16" fmla="*/ 827315 h 1262743"/>
              <a:gd name="connsiteX17" fmla="*/ 97971 w 707571"/>
              <a:gd name="connsiteY17" fmla="*/ 1055915 h 1262743"/>
              <a:gd name="connsiteX18" fmla="*/ 65314 w 707571"/>
              <a:gd name="connsiteY18" fmla="*/ 1077686 h 1262743"/>
              <a:gd name="connsiteX19" fmla="*/ 21771 w 707571"/>
              <a:gd name="connsiteY19" fmla="*/ 1175657 h 1262743"/>
              <a:gd name="connsiteX20" fmla="*/ 10886 w 707571"/>
              <a:gd name="connsiteY20" fmla="*/ 1208315 h 1262743"/>
              <a:gd name="connsiteX21" fmla="*/ 0 w 707571"/>
              <a:gd name="connsiteY21" fmla="*/ 1240972 h 1262743"/>
              <a:gd name="connsiteX22" fmla="*/ 0 w 707571"/>
              <a:gd name="connsiteY22" fmla="*/ 1262743 h 126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07571" h="1262743">
                <a:moveTo>
                  <a:pt x="707571" y="0"/>
                </a:moveTo>
                <a:cubicBezTo>
                  <a:pt x="703943" y="29029"/>
                  <a:pt x="700823" y="58125"/>
                  <a:pt x="696686" y="87086"/>
                </a:cubicBezTo>
                <a:cubicBezTo>
                  <a:pt x="693565" y="108936"/>
                  <a:pt x="685800" y="130328"/>
                  <a:pt x="685800" y="152400"/>
                </a:cubicBezTo>
                <a:cubicBezTo>
                  <a:pt x="685800" y="178058"/>
                  <a:pt x="693057" y="203200"/>
                  <a:pt x="696686" y="228600"/>
                </a:cubicBezTo>
                <a:cubicBezTo>
                  <a:pt x="693057" y="279400"/>
                  <a:pt x="706213" y="334341"/>
                  <a:pt x="685800" y="381000"/>
                </a:cubicBezTo>
                <a:cubicBezTo>
                  <a:pt x="685798" y="381004"/>
                  <a:pt x="604158" y="408214"/>
                  <a:pt x="587828" y="413657"/>
                </a:cubicBezTo>
                <a:lnTo>
                  <a:pt x="555171" y="424543"/>
                </a:lnTo>
                <a:lnTo>
                  <a:pt x="522514" y="435429"/>
                </a:lnTo>
                <a:cubicBezTo>
                  <a:pt x="500743" y="457200"/>
                  <a:pt x="466937" y="471534"/>
                  <a:pt x="457200" y="500743"/>
                </a:cubicBezTo>
                <a:lnTo>
                  <a:pt x="435428" y="566057"/>
                </a:lnTo>
                <a:cubicBezTo>
                  <a:pt x="431800" y="551543"/>
                  <a:pt x="431234" y="535896"/>
                  <a:pt x="424543" y="522515"/>
                </a:cubicBezTo>
                <a:cubicBezTo>
                  <a:pt x="399354" y="472137"/>
                  <a:pt x="296015" y="491846"/>
                  <a:pt x="272143" y="489857"/>
                </a:cubicBezTo>
                <a:cubicBezTo>
                  <a:pt x="217714" y="493486"/>
                  <a:pt x="161778" y="487513"/>
                  <a:pt x="108857" y="500743"/>
                </a:cubicBezTo>
                <a:cubicBezTo>
                  <a:pt x="97725" y="503526"/>
                  <a:pt x="97971" y="521925"/>
                  <a:pt x="97971" y="533400"/>
                </a:cubicBezTo>
                <a:cubicBezTo>
                  <a:pt x="97971" y="609686"/>
                  <a:pt x="102522" y="685977"/>
                  <a:pt x="108857" y="762000"/>
                </a:cubicBezTo>
                <a:cubicBezTo>
                  <a:pt x="109810" y="773435"/>
                  <a:pt x="116114" y="783771"/>
                  <a:pt x="119743" y="794657"/>
                </a:cubicBezTo>
                <a:cubicBezTo>
                  <a:pt x="116114" y="805543"/>
                  <a:pt x="109810" y="815880"/>
                  <a:pt x="108857" y="827315"/>
                </a:cubicBezTo>
                <a:cubicBezTo>
                  <a:pt x="102522" y="903338"/>
                  <a:pt x="111042" y="980757"/>
                  <a:pt x="97971" y="1055915"/>
                </a:cubicBezTo>
                <a:cubicBezTo>
                  <a:pt x="95729" y="1068804"/>
                  <a:pt x="76200" y="1070429"/>
                  <a:pt x="65314" y="1077686"/>
                </a:cubicBezTo>
                <a:cubicBezTo>
                  <a:pt x="30814" y="1129436"/>
                  <a:pt x="47678" y="1097935"/>
                  <a:pt x="21771" y="1175657"/>
                </a:cubicBezTo>
                <a:lnTo>
                  <a:pt x="10886" y="1208315"/>
                </a:lnTo>
                <a:cubicBezTo>
                  <a:pt x="7258" y="1219201"/>
                  <a:pt x="0" y="1229497"/>
                  <a:pt x="0" y="1240972"/>
                </a:cubicBezTo>
                <a:lnTo>
                  <a:pt x="0" y="1262743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261257" y="4125686"/>
            <a:ext cx="228600" cy="914400"/>
          </a:xfrm>
          <a:custGeom>
            <a:avLst/>
            <a:gdLst>
              <a:gd name="connsiteX0" fmla="*/ 228600 w 228600"/>
              <a:gd name="connsiteY0" fmla="*/ 914400 h 914400"/>
              <a:gd name="connsiteX1" fmla="*/ 217714 w 228600"/>
              <a:gd name="connsiteY1" fmla="*/ 740228 h 914400"/>
              <a:gd name="connsiteX2" fmla="*/ 185057 w 228600"/>
              <a:gd name="connsiteY2" fmla="*/ 718457 h 914400"/>
              <a:gd name="connsiteX3" fmla="*/ 108857 w 228600"/>
              <a:gd name="connsiteY3" fmla="*/ 696685 h 914400"/>
              <a:gd name="connsiteX4" fmla="*/ 97972 w 228600"/>
              <a:gd name="connsiteY4" fmla="*/ 653143 h 914400"/>
              <a:gd name="connsiteX5" fmla="*/ 76200 w 228600"/>
              <a:gd name="connsiteY5" fmla="*/ 631371 h 914400"/>
              <a:gd name="connsiteX6" fmla="*/ 54429 w 228600"/>
              <a:gd name="connsiteY6" fmla="*/ 598714 h 914400"/>
              <a:gd name="connsiteX7" fmla="*/ 32657 w 228600"/>
              <a:gd name="connsiteY7" fmla="*/ 533400 h 914400"/>
              <a:gd name="connsiteX8" fmla="*/ 21772 w 228600"/>
              <a:gd name="connsiteY8" fmla="*/ 424543 h 914400"/>
              <a:gd name="connsiteX9" fmla="*/ 0 w 228600"/>
              <a:gd name="connsiteY9" fmla="*/ 359228 h 914400"/>
              <a:gd name="connsiteX10" fmla="*/ 10886 w 228600"/>
              <a:gd name="connsiteY10" fmla="*/ 97971 h 914400"/>
              <a:gd name="connsiteX11" fmla="*/ 32657 w 228600"/>
              <a:gd name="connsiteY11" fmla="*/ 65314 h 914400"/>
              <a:gd name="connsiteX12" fmla="*/ 43543 w 228600"/>
              <a:gd name="connsiteY1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600" h="914400">
                <a:moveTo>
                  <a:pt x="228600" y="914400"/>
                </a:moveTo>
                <a:cubicBezTo>
                  <a:pt x="224971" y="856343"/>
                  <a:pt x="230333" y="797013"/>
                  <a:pt x="217714" y="740228"/>
                </a:cubicBezTo>
                <a:cubicBezTo>
                  <a:pt x="214876" y="727457"/>
                  <a:pt x="196759" y="724308"/>
                  <a:pt x="185057" y="718457"/>
                </a:cubicBezTo>
                <a:cubicBezTo>
                  <a:pt x="169439" y="710648"/>
                  <a:pt x="122810" y="700173"/>
                  <a:pt x="108857" y="696685"/>
                </a:cubicBezTo>
                <a:cubicBezTo>
                  <a:pt x="105229" y="682171"/>
                  <a:pt x="104663" y="666524"/>
                  <a:pt x="97972" y="653143"/>
                </a:cubicBezTo>
                <a:cubicBezTo>
                  <a:pt x="93382" y="643963"/>
                  <a:pt x="82611" y="639385"/>
                  <a:pt x="76200" y="631371"/>
                </a:cubicBezTo>
                <a:cubicBezTo>
                  <a:pt x="68027" y="621155"/>
                  <a:pt x="59742" y="610669"/>
                  <a:pt x="54429" y="598714"/>
                </a:cubicBezTo>
                <a:cubicBezTo>
                  <a:pt x="45108" y="577743"/>
                  <a:pt x="32657" y="533400"/>
                  <a:pt x="32657" y="533400"/>
                </a:cubicBezTo>
                <a:cubicBezTo>
                  <a:pt x="29029" y="497114"/>
                  <a:pt x="28492" y="460385"/>
                  <a:pt x="21772" y="424543"/>
                </a:cubicBezTo>
                <a:cubicBezTo>
                  <a:pt x="17543" y="401987"/>
                  <a:pt x="0" y="359228"/>
                  <a:pt x="0" y="359228"/>
                </a:cubicBezTo>
                <a:cubicBezTo>
                  <a:pt x="3629" y="272142"/>
                  <a:pt x="1261" y="184599"/>
                  <a:pt x="10886" y="97971"/>
                </a:cubicBezTo>
                <a:cubicBezTo>
                  <a:pt x="12331" y="84968"/>
                  <a:pt x="26806" y="77016"/>
                  <a:pt x="32657" y="65314"/>
                </a:cubicBezTo>
                <a:cubicBezTo>
                  <a:pt x="46985" y="36657"/>
                  <a:pt x="43543" y="30540"/>
                  <a:pt x="43543" y="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6096000" y="4691743"/>
            <a:ext cx="1654629" cy="1284514"/>
          </a:xfrm>
          <a:custGeom>
            <a:avLst/>
            <a:gdLst>
              <a:gd name="connsiteX0" fmla="*/ 1589314 w 1654629"/>
              <a:gd name="connsiteY0" fmla="*/ 1284514 h 1284514"/>
              <a:gd name="connsiteX1" fmla="*/ 1545771 w 1654629"/>
              <a:gd name="connsiteY1" fmla="*/ 1012371 h 1284514"/>
              <a:gd name="connsiteX2" fmla="*/ 1534886 w 1654629"/>
              <a:gd name="connsiteY2" fmla="*/ 979714 h 1284514"/>
              <a:gd name="connsiteX3" fmla="*/ 1491343 w 1654629"/>
              <a:gd name="connsiteY3" fmla="*/ 936171 h 1284514"/>
              <a:gd name="connsiteX4" fmla="*/ 1491343 w 1654629"/>
              <a:gd name="connsiteY4" fmla="*/ 859971 h 1284514"/>
              <a:gd name="connsiteX5" fmla="*/ 1556657 w 1654629"/>
              <a:gd name="connsiteY5" fmla="*/ 838200 h 1284514"/>
              <a:gd name="connsiteX6" fmla="*/ 1611086 w 1654629"/>
              <a:gd name="connsiteY6" fmla="*/ 794657 h 1284514"/>
              <a:gd name="connsiteX7" fmla="*/ 1621971 w 1654629"/>
              <a:gd name="connsiteY7" fmla="*/ 762000 h 1284514"/>
              <a:gd name="connsiteX8" fmla="*/ 1654629 w 1654629"/>
              <a:gd name="connsiteY8" fmla="*/ 707571 h 1284514"/>
              <a:gd name="connsiteX9" fmla="*/ 1643743 w 1654629"/>
              <a:gd name="connsiteY9" fmla="*/ 609600 h 1284514"/>
              <a:gd name="connsiteX10" fmla="*/ 1621971 w 1654629"/>
              <a:gd name="connsiteY10" fmla="*/ 544286 h 1284514"/>
              <a:gd name="connsiteX11" fmla="*/ 1611086 w 1654629"/>
              <a:gd name="connsiteY11" fmla="*/ 446314 h 1284514"/>
              <a:gd name="connsiteX12" fmla="*/ 1600200 w 1654629"/>
              <a:gd name="connsiteY12" fmla="*/ 272143 h 1284514"/>
              <a:gd name="connsiteX13" fmla="*/ 1556657 w 1654629"/>
              <a:gd name="connsiteY13" fmla="*/ 228600 h 1284514"/>
              <a:gd name="connsiteX14" fmla="*/ 1436914 w 1654629"/>
              <a:gd name="connsiteY14" fmla="*/ 239486 h 1284514"/>
              <a:gd name="connsiteX15" fmla="*/ 1404257 w 1654629"/>
              <a:gd name="connsiteY15" fmla="*/ 272143 h 1284514"/>
              <a:gd name="connsiteX16" fmla="*/ 1382486 w 1654629"/>
              <a:gd name="connsiteY16" fmla="*/ 489857 h 1284514"/>
              <a:gd name="connsiteX17" fmla="*/ 1349829 w 1654629"/>
              <a:gd name="connsiteY17" fmla="*/ 478971 h 1284514"/>
              <a:gd name="connsiteX18" fmla="*/ 1295400 w 1654629"/>
              <a:gd name="connsiteY18" fmla="*/ 468086 h 1284514"/>
              <a:gd name="connsiteX19" fmla="*/ 1240971 w 1654629"/>
              <a:gd name="connsiteY19" fmla="*/ 391886 h 1284514"/>
              <a:gd name="connsiteX20" fmla="*/ 1208314 w 1654629"/>
              <a:gd name="connsiteY20" fmla="*/ 402771 h 1284514"/>
              <a:gd name="connsiteX21" fmla="*/ 1077686 w 1654629"/>
              <a:gd name="connsiteY21" fmla="*/ 370114 h 1284514"/>
              <a:gd name="connsiteX22" fmla="*/ 1045029 w 1654629"/>
              <a:gd name="connsiteY22" fmla="*/ 359228 h 1284514"/>
              <a:gd name="connsiteX23" fmla="*/ 957943 w 1654629"/>
              <a:gd name="connsiteY23" fmla="*/ 337457 h 1284514"/>
              <a:gd name="connsiteX24" fmla="*/ 925286 w 1654629"/>
              <a:gd name="connsiteY24" fmla="*/ 195943 h 1284514"/>
              <a:gd name="connsiteX25" fmla="*/ 892629 w 1654629"/>
              <a:gd name="connsiteY25" fmla="*/ 119743 h 1284514"/>
              <a:gd name="connsiteX26" fmla="*/ 870857 w 1654629"/>
              <a:gd name="connsiteY26" fmla="*/ 54428 h 1284514"/>
              <a:gd name="connsiteX27" fmla="*/ 783771 w 1654629"/>
              <a:gd name="connsiteY27" fmla="*/ 43543 h 1284514"/>
              <a:gd name="connsiteX28" fmla="*/ 740229 w 1654629"/>
              <a:gd name="connsiteY28" fmla="*/ 32657 h 1284514"/>
              <a:gd name="connsiteX29" fmla="*/ 718457 w 1654629"/>
              <a:gd name="connsiteY29" fmla="*/ 10886 h 1284514"/>
              <a:gd name="connsiteX30" fmla="*/ 685800 w 1654629"/>
              <a:gd name="connsiteY30" fmla="*/ 0 h 1284514"/>
              <a:gd name="connsiteX31" fmla="*/ 609600 w 1654629"/>
              <a:gd name="connsiteY31" fmla="*/ 10886 h 1284514"/>
              <a:gd name="connsiteX32" fmla="*/ 511629 w 1654629"/>
              <a:gd name="connsiteY32" fmla="*/ 21771 h 1284514"/>
              <a:gd name="connsiteX33" fmla="*/ 446314 w 1654629"/>
              <a:gd name="connsiteY33" fmla="*/ 65314 h 1284514"/>
              <a:gd name="connsiteX34" fmla="*/ 424543 w 1654629"/>
              <a:gd name="connsiteY34" fmla="*/ 97971 h 1284514"/>
              <a:gd name="connsiteX35" fmla="*/ 391886 w 1654629"/>
              <a:gd name="connsiteY35" fmla="*/ 108857 h 1284514"/>
              <a:gd name="connsiteX36" fmla="*/ 370114 w 1654629"/>
              <a:gd name="connsiteY36" fmla="*/ 130628 h 1284514"/>
              <a:gd name="connsiteX37" fmla="*/ 370114 w 1654629"/>
              <a:gd name="connsiteY37" fmla="*/ 337457 h 1284514"/>
              <a:gd name="connsiteX38" fmla="*/ 359229 w 1654629"/>
              <a:gd name="connsiteY38" fmla="*/ 402771 h 1284514"/>
              <a:gd name="connsiteX39" fmla="*/ 315686 w 1654629"/>
              <a:gd name="connsiteY39" fmla="*/ 674914 h 1284514"/>
              <a:gd name="connsiteX40" fmla="*/ 293914 w 1654629"/>
              <a:gd name="connsiteY40" fmla="*/ 696686 h 1284514"/>
              <a:gd name="connsiteX41" fmla="*/ 108857 w 1654629"/>
              <a:gd name="connsiteY41" fmla="*/ 696686 h 1284514"/>
              <a:gd name="connsiteX42" fmla="*/ 0 w 1654629"/>
              <a:gd name="connsiteY42" fmla="*/ 685800 h 128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654629" h="1284514">
                <a:moveTo>
                  <a:pt x="1589314" y="1284514"/>
                </a:moveTo>
                <a:cubicBezTo>
                  <a:pt x="1516267" y="1162769"/>
                  <a:pt x="1568036" y="1268421"/>
                  <a:pt x="1545771" y="1012371"/>
                </a:cubicBezTo>
                <a:cubicBezTo>
                  <a:pt x="1544777" y="1000940"/>
                  <a:pt x="1541555" y="989051"/>
                  <a:pt x="1534886" y="979714"/>
                </a:cubicBezTo>
                <a:cubicBezTo>
                  <a:pt x="1522955" y="963011"/>
                  <a:pt x="1491343" y="936171"/>
                  <a:pt x="1491343" y="936171"/>
                </a:cubicBezTo>
                <a:cubicBezTo>
                  <a:pt x="1484268" y="914946"/>
                  <a:pt x="1466536" y="881234"/>
                  <a:pt x="1491343" y="859971"/>
                </a:cubicBezTo>
                <a:cubicBezTo>
                  <a:pt x="1508767" y="845036"/>
                  <a:pt x="1537562" y="850930"/>
                  <a:pt x="1556657" y="838200"/>
                </a:cubicBezTo>
                <a:cubicBezTo>
                  <a:pt x="1597853" y="810735"/>
                  <a:pt x="1580063" y="825679"/>
                  <a:pt x="1611086" y="794657"/>
                </a:cubicBezTo>
                <a:cubicBezTo>
                  <a:pt x="1614714" y="783771"/>
                  <a:pt x="1616068" y="771839"/>
                  <a:pt x="1621971" y="762000"/>
                </a:cubicBezTo>
                <a:cubicBezTo>
                  <a:pt x="1666801" y="687282"/>
                  <a:pt x="1623789" y="800087"/>
                  <a:pt x="1654629" y="707571"/>
                </a:cubicBezTo>
                <a:cubicBezTo>
                  <a:pt x="1651000" y="674914"/>
                  <a:pt x="1650187" y="641820"/>
                  <a:pt x="1643743" y="609600"/>
                </a:cubicBezTo>
                <a:cubicBezTo>
                  <a:pt x="1639242" y="587097"/>
                  <a:pt x="1621971" y="544286"/>
                  <a:pt x="1621971" y="544286"/>
                </a:cubicBezTo>
                <a:cubicBezTo>
                  <a:pt x="1618343" y="511629"/>
                  <a:pt x="1613706" y="479068"/>
                  <a:pt x="1611086" y="446314"/>
                </a:cubicBezTo>
                <a:cubicBezTo>
                  <a:pt x="1606447" y="388329"/>
                  <a:pt x="1614308" y="328576"/>
                  <a:pt x="1600200" y="272143"/>
                </a:cubicBezTo>
                <a:cubicBezTo>
                  <a:pt x="1595222" y="252230"/>
                  <a:pt x="1556657" y="228600"/>
                  <a:pt x="1556657" y="228600"/>
                </a:cubicBezTo>
                <a:cubicBezTo>
                  <a:pt x="1516743" y="232229"/>
                  <a:pt x="1475451" y="228475"/>
                  <a:pt x="1436914" y="239486"/>
                </a:cubicBezTo>
                <a:cubicBezTo>
                  <a:pt x="1422112" y="243715"/>
                  <a:pt x="1407527" y="257100"/>
                  <a:pt x="1404257" y="272143"/>
                </a:cubicBezTo>
                <a:cubicBezTo>
                  <a:pt x="1388764" y="343412"/>
                  <a:pt x="1389743" y="417286"/>
                  <a:pt x="1382486" y="489857"/>
                </a:cubicBezTo>
                <a:cubicBezTo>
                  <a:pt x="1371600" y="486228"/>
                  <a:pt x="1360961" y="481754"/>
                  <a:pt x="1349829" y="478971"/>
                </a:cubicBezTo>
                <a:cubicBezTo>
                  <a:pt x="1331879" y="474484"/>
                  <a:pt x="1308483" y="481169"/>
                  <a:pt x="1295400" y="468086"/>
                </a:cubicBezTo>
                <a:cubicBezTo>
                  <a:pt x="1193802" y="366488"/>
                  <a:pt x="1333500" y="422726"/>
                  <a:pt x="1240971" y="391886"/>
                </a:cubicBezTo>
                <a:cubicBezTo>
                  <a:pt x="1230085" y="395514"/>
                  <a:pt x="1219788" y="402771"/>
                  <a:pt x="1208314" y="402771"/>
                </a:cubicBezTo>
                <a:cubicBezTo>
                  <a:pt x="1164335" y="402771"/>
                  <a:pt x="1118219" y="383626"/>
                  <a:pt x="1077686" y="370114"/>
                </a:cubicBezTo>
                <a:cubicBezTo>
                  <a:pt x="1066800" y="366485"/>
                  <a:pt x="1056281" y="361478"/>
                  <a:pt x="1045029" y="359228"/>
                </a:cubicBezTo>
                <a:cubicBezTo>
                  <a:pt x="979348" y="346093"/>
                  <a:pt x="1008153" y="354194"/>
                  <a:pt x="957943" y="337457"/>
                </a:cubicBezTo>
                <a:cubicBezTo>
                  <a:pt x="913557" y="270881"/>
                  <a:pt x="944121" y="327790"/>
                  <a:pt x="925286" y="195943"/>
                </a:cubicBezTo>
                <a:cubicBezTo>
                  <a:pt x="914678" y="121682"/>
                  <a:pt x="919681" y="180611"/>
                  <a:pt x="892629" y="119743"/>
                </a:cubicBezTo>
                <a:cubicBezTo>
                  <a:pt x="883308" y="98772"/>
                  <a:pt x="893629" y="57274"/>
                  <a:pt x="870857" y="54428"/>
                </a:cubicBezTo>
                <a:lnTo>
                  <a:pt x="783771" y="43543"/>
                </a:lnTo>
                <a:cubicBezTo>
                  <a:pt x="769257" y="39914"/>
                  <a:pt x="753610" y="39348"/>
                  <a:pt x="740229" y="32657"/>
                </a:cubicBezTo>
                <a:cubicBezTo>
                  <a:pt x="731049" y="28067"/>
                  <a:pt x="727258" y="16166"/>
                  <a:pt x="718457" y="10886"/>
                </a:cubicBezTo>
                <a:cubicBezTo>
                  <a:pt x="708618" y="4982"/>
                  <a:pt x="696686" y="3629"/>
                  <a:pt x="685800" y="0"/>
                </a:cubicBezTo>
                <a:lnTo>
                  <a:pt x="609600" y="10886"/>
                </a:lnTo>
                <a:cubicBezTo>
                  <a:pt x="576996" y="14961"/>
                  <a:pt x="542801" y="11381"/>
                  <a:pt x="511629" y="21771"/>
                </a:cubicBezTo>
                <a:cubicBezTo>
                  <a:pt x="486806" y="30045"/>
                  <a:pt x="446314" y="65314"/>
                  <a:pt x="446314" y="65314"/>
                </a:cubicBezTo>
                <a:cubicBezTo>
                  <a:pt x="439057" y="76200"/>
                  <a:pt x="434759" y="89798"/>
                  <a:pt x="424543" y="97971"/>
                </a:cubicBezTo>
                <a:cubicBezTo>
                  <a:pt x="415583" y="105139"/>
                  <a:pt x="401725" y="102953"/>
                  <a:pt x="391886" y="108857"/>
                </a:cubicBezTo>
                <a:cubicBezTo>
                  <a:pt x="383085" y="114137"/>
                  <a:pt x="377371" y="123371"/>
                  <a:pt x="370114" y="130628"/>
                </a:cubicBezTo>
                <a:cubicBezTo>
                  <a:pt x="338547" y="225337"/>
                  <a:pt x="370114" y="117028"/>
                  <a:pt x="370114" y="337457"/>
                </a:cubicBezTo>
                <a:cubicBezTo>
                  <a:pt x="370114" y="359529"/>
                  <a:pt x="361580" y="380825"/>
                  <a:pt x="359229" y="402771"/>
                </a:cubicBezTo>
                <a:cubicBezTo>
                  <a:pt x="344092" y="544052"/>
                  <a:pt x="380644" y="593716"/>
                  <a:pt x="315686" y="674914"/>
                </a:cubicBezTo>
                <a:cubicBezTo>
                  <a:pt x="309275" y="682928"/>
                  <a:pt x="301171" y="689429"/>
                  <a:pt x="293914" y="696686"/>
                </a:cubicBezTo>
                <a:cubicBezTo>
                  <a:pt x="206502" y="674832"/>
                  <a:pt x="258872" y="683048"/>
                  <a:pt x="108857" y="696686"/>
                </a:cubicBezTo>
                <a:cubicBezTo>
                  <a:pt x="1798" y="706419"/>
                  <a:pt x="25834" y="737466"/>
                  <a:pt x="0" y="6858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3817144" y="5275168"/>
            <a:ext cx="2296892" cy="559966"/>
          </a:xfrm>
          <a:custGeom>
            <a:avLst/>
            <a:gdLst>
              <a:gd name="connsiteX0" fmla="*/ 2296892 w 2296892"/>
              <a:gd name="connsiteY0" fmla="*/ 113261 h 559966"/>
              <a:gd name="connsiteX1" fmla="*/ 2242464 w 2296892"/>
              <a:gd name="connsiteY1" fmla="*/ 124146 h 559966"/>
              <a:gd name="connsiteX2" fmla="*/ 2198921 w 2296892"/>
              <a:gd name="connsiteY2" fmla="*/ 178575 h 559966"/>
              <a:gd name="connsiteX3" fmla="*/ 2188035 w 2296892"/>
              <a:gd name="connsiteY3" fmla="*/ 211232 h 559966"/>
              <a:gd name="connsiteX4" fmla="*/ 2166264 w 2296892"/>
              <a:gd name="connsiteY4" fmla="*/ 243889 h 559966"/>
              <a:gd name="connsiteX5" fmla="*/ 2155378 w 2296892"/>
              <a:gd name="connsiteY5" fmla="*/ 276546 h 559966"/>
              <a:gd name="connsiteX6" fmla="*/ 1992092 w 2296892"/>
              <a:gd name="connsiteY6" fmla="*/ 287432 h 559966"/>
              <a:gd name="connsiteX7" fmla="*/ 1959435 w 2296892"/>
              <a:gd name="connsiteY7" fmla="*/ 298318 h 559966"/>
              <a:gd name="connsiteX8" fmla="*/ 1948549 w 2296892"/>
              <a:gd name="connsiteY8" fmla="*/ 330975 h 559966"/>
              <a:gd name="connsiteX9" fmla="*/ 1883235 w 2296892"/>
              <a:gd name="connsiteY9" fmla="*/ 320089 h 559966"/>
              <a:gd name="connsiteX10" fmla="*/ 1861464 w 2296892"/>
              <a:gd name="connsiteY10" fmla="*/ 287432 h 559966"/>
              <a:gd name="connsiteX11" fmla="*/ 1796149 w 2296892"/>
              <a:gd name="connsiteY11" fmla="*/ 276546 h 559966"/>
              <a:gd name="connsiteX12" fmla="*/ 1763492 w 2296892"/>
              <a:gd name="connsiteY12" fmla="*/ 265661 h 559966"/>
              <a:gd name="connsiteX13" fmla="*/ 1741721 w 2296892"/>
              <a:gd name="connsiteY13" fmla="*/ 243889 h 559966"/>
              <a:gd name="connsiteX14" fmla="*/ 1676407 w 2296892"/>
              <a:gd name="connsiteY14" fmla="*/ 222118 h 559966"/>
              <a:gd name="connsiteX15" fmla="*/ 1556664 w 2296892"/>
              <a:gd name="connsiteY15" fmla="*/ 233003 h 559966"/>
              <a:gd name="connsiteX16" fmla="*/ 1447807 w 2296892"/>
              <a:gd name="connsiteY16" fmla="*/ 254775 h 559966"/>
              <a:gd name="connsiteX17" fmla="*/ 1436921 w 2296892"/>
              <a:gd name="connsiteY17" fmla="*/ 222118 h 559966"/>
              <a:gd name="connsiteX18" fmla="*/ 1426035 w 2296892"/>
              <a:gd name="connsiteY18" fmla="*/ 167689 h 559966"/>
              <a:gd name="connsiteX19" fmla="*/ 1371607 w 2296892"/>
              <a:gd name="connsiteY19" fmla="*/ 113261 h 559966"/>
              <a:gd name="connsiteX20" fmla="*/ 1338949 w 2296892"/>
              <a:gd name="connsiteY20" fmla="*/ 102375 h 559966"/>
              <a:gd name="connsiteX21" fmla="*/ 1328064 w 2296892"/>
              <a:gd name="connsiteY21" fmla="*/ 69718 h 559966"/>
              <a:gd name="connsiteX22" fmla="*/ 1273635 w 2296892"/>
              <a:gd name="connsiteY22" fmla="*/ 37061 h 559966"/>
              <a:gd name="connsiteX23" fmla="*/ 1262749 w 2296892"/>
              <a:gd name="connsiteY23" fmla="*/ 4403 h 559966"/>
              <a:gd name="connsiteX24" fmla="*/ 1034149 w 2296892"/>
              <a:gd name="connsiteY24" fmla="*/ 26175 h 559966"/>
              <a:gd name="connsiteX25" fmla="*/ 1012378 w 2296892"/>
              <a:gd name="connsiteY25" fmla="*/ 58832 h 559966"/>
              <a:gd name="connsiteX26" fmla="*/ 979721 w 2296892"/>
              <a:gd name="connsiteY26" fmla="*/ 80603 h 559966"/>
              <a:gd name="connsiteX27" fmla="*/ 1012378 w 2296892"/>
              <a:gd name="connsiteY27" fmla="*/ 233003 h 559966"/>
              <a:gd name="connsiteX28" fmla="*/ 1034149 w 2296892"/>
              <a:gd name="connsiteY28" fmla="*/ 254775 h 559966"/>
              <a:gd name="connsiteX29" fmla="*/ 979721 w 2296892"/>
              <a:gd name="connsiteY29" fmla="*/ 276546 h 559966"/>
              <a:gd name="connsiteX30" fmla="*/ 925292 w 2296892"/>
              <a:gd name="connsiteY30" fmla="*/ 265661 h 559966"/>
              <a:gd name="connsiteX31" fmla="*/ 859978 w 2296892"/>
              <a:gd name="connsiteY31" fmla="*/ 200346 h 559966"/>
              <a:gd name="connsiteX32" fmla="*/ 827321 w 2296892"/>
              <a:gd name="connsiteY32" fmla="*/ 178575 h 559966"/>
              <a:gd name="connsiteX33" fmla="*/ 805549 w 2296892"/>
              <a:gd name="connsiteY33" fmla="*/ 145918 h 559966"/>
              <a:gd name="connsiteX34" fmla="*/ 566064 w 2296892"/>
              <a:gd name="connsiteY34" fmla="*/ 145918 h 559966"/>
              <a:gd name="connsiteX35" fmla="*/ 533407 w 2296892"/>
              <a:gd name="connsiteY35" fmla="*/ 156803 h 559966"/>
              <a:gd name="connsiteX36" fmla="*/ 511635 w 2296892"/>
              <a:gd name="connsiteY36" fmla="*/ 178575 h 559966"/>
              <a:gd name="connsiteX37" fmla="*/ 413664 w 2296892"/>
              <a:gd name="connsiteY37" fmla="*/ 200346 h 559966"/>
              <a:gd name="connsiteX38" fmla="*/ 326578 w 2296892"/>
              <a:gd name="connsiteY38" fmla="*/ 233003 h 559966"/>
              <a:gd name="connsiteX39" fmla="*/ 304807 w 2296892"/>
              <a:gd name="connsiteY39" fmla="*/ 254775 h 559966"/>
              <a:gd name="connsiteX40" fmla="*/ 272149 w 2296892"/>
              <a:gd name="connsiteY40" fmla="*/ 276546 h 559966"/>
              <a:gd name="connsiteX41" fmla="*/ 261264 w 2296892"/>
              <a:gd name="connsiteY41" fmla="*/ 309203 h 559966"/>
              <a:gd name="connsiteX42" fmla="*/ 195949 w 2296892"/>
              <a:gd name="connsiteY42" fmla="*/ 320089 h 559966"/>
              <a:gd name="connsiteX43" fmla="*/ 163292 w 2296892"/>
              <a:gd name="connsiteY43" fmla="*/ 330975 h 559966"/>
              <a:gd name="connsiteX44" fmla="*/ 174178 w 2296892"/>
              <a:gd name="connsiteY44" fmla="*/ 363632 h 559966"/>
              <a:gd name="connsiteX45" fmla="*/ 152407 w 2296892"/>
              <a:gd name="connsiteY45" fmla="*/ 396289 h 559966"/>
              <a:gd name="connsiteX46" fmla="*/ 108864 w 2296892"/>
              <a:gd name="connsiteY46" fmla="*/ 439832 h 559966"/>
              <a:gd name="connsiteX47" fmla="*/ 32664 w 2296892"/>
              <a:gd name="connsiteY47" fmla="*/ 505146 h 559966"/>
              <a:gd name="connsiteX48" fmla="*/ 21778 w 2296892"/>
              <a:gd name="connsiteY48" fmla="*/ 537803 h 559966"/>
              <a:gd name="connsiteX49" fmla="*/ 21778 w 2296892"/>
              <a:gd name="connsiteY49" fmla="*/ 559575 h 55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296892" h="559966">
                <a:moveTo>
                  <a:pt x="2296892" y="113261"/>
                </a:moveTo>
                <a:cubicBezTo>
                  <a:pt x="2278749" y="116889"/>
                  <a:pt x="2259470" y="116858"/>
                  <a:pt x="2242464" y="124146"/>
                </a:cubicBezTo>
                <a:cubicBezTo>
                  <a:pt x="2229577" y="129669"/>
                  <a:pt x="2203267" y="169883"/>
                  <a:pt x="2198921" y="178575"/>
                </a:cubicBezTo>
                <a:cubicBezTo>
                  <a:pt x="2193789" y="188838"/>
                  <a:pt x="2193167" y="200969"/>
                  <a:pt x="2188035" y="211232"/>
                </a:cubicBezTo>
                <a:cubicBezTo>
                  <a:pt x="2182184" y="222934"/>
                  <a:pt x="2172115" y="232187"/>
                  <a:pt x="2166264" y="243889"/>
                </a:cubicBezTo>
                <a:cubicBezTo>
                  <a:pt x="2161132" y="254152"/>
                  <a:pt x="2166510" y="273763"/>
                  <a:pt x="2155378" y="276546"/>
                </a:cubicBezTo>
                <a:cubicBezTo>
                  <a:pt x="2102457" y="289776"/>
                  <a:pt x="2046521" y="283803"/>
                  <a:pt x="1992092" y="287432"/>
                </a:cubicBezTo>
                <a:cubicBezTo>
                  <a:pt x="1981206" y="291061"/>
                  <a:pt x="1967549" y="290204"/>
                  <a:pt x="1959435" y="298318"/>
                </a:cubicBezTo>
                <a:cubicBezTo>
                  <a:pt x="1951321" y="306432"/>
                  <a:pt x="1959582" y="327823"/>
                  <a:pt x="1948549" y="330975"/>
                </a:cubicBezTo>
                <a:cubicBezTo>
                  <a:pt x="1927327" y="337038"/>
                  <a:pt x="1905006" y="323718"/>
                  <a:pt x="1883235" y="320089"/>
                </a:cubicBezTo>
                <a:cubicBezTo>
                  <a:pt x="1875978" y="309203"/>
                  <a:pt x="1873166" y="293283"/>
                  <a:pt x="1861464" y="287432"/>
                </a:cubicBezTo>
                <a:cubicBezTo>
                  <a:pt x="1841722" y="277561"/>
                  <a:pt x="1817695" y="281334"/>
                  <a:pt x="1796149" y="276546"/>
                </a:cubicBezTo>
                <a:cubicBezTo>
                  <a:pt x="1784948" y="274057"/>
                  <a:pt x="1774378" y="269289"/>
                  <a:pt x="1763492" y="265661"/>
                </a:cubicBezTo>
                <a:cubicBezTo>
                  <a:pt x="1756235" y="258404"/>
                  <a:pt x="1750901" y="248479"/>
                  <a:pt x="1741721" y="243889"/>
                </a:cubicBezTo>
                <a:cubicBezTo>
                  <a:pt x="1721195" y="233626"/>
                  <a:pt x="1676407" y="222118"/>
                  <a:pt x="1676407" y="222118"/>
                </a:cubicBezTo>
                <a:cubicBezTo>
                  <a:pt x="1636493" y="225746"/>
                  <a:pt x="1596468" y="228320"/>
                  <a:pt x="1556664" y="233003"/>
                </a:cubicBezTo>
                <a:cubicBezTo>
                  <a:pt x="1506248" y="238934"/>
                  <a:pt x="1492660" y="243561"/>
                  <a:pt x="1447807" y="254775"/>
                </a:cubicBezTo>
                <a:cubicBezTo>
                  <a:pt x="1444178" y="243889"/>
                  <a:pt x="1439704" y="233250"/>
                  <a:pt x="1436921" y="222118"/>
                </a:cubicBezTo>
                <a:cubicBezTo>
                  <a:pt x="1432433" y="204168"/>
                  <a:pt x="1432532" y="185013"/>
                  <a:pt x="1426035" y="167689"/>
                </a:cubicBezTo>
                <a:cubicBezTo>
                  <a:pt x="1415987" y="140893"/>
                  <a:pt x="1396170" y="125542"/>
                  <a:pt x="1371607" y="113261"/>
                </a:cubicBezTo>
                <a:cubicBezTo>
                  <a:pt x="1361344" y="108129"/>
                  <a:pt x="1349835" y="106004"/>
                  <a:pt x="1338949" y="102375"/>
                </a:cubicBezTo>
                <a:cubicBezTo>
                  <a:pt x="1335321" y="91489"/>
                  <a:pt x="1333967" y="79557"/>
                  <a:pt x="1328064" y="69718"/>
                </a:cubicBezTo>
                <a:cubicBezTo>
                  <a:pt x="1313121" y="44813"/>
                  <a:pt x="1299323" y="45623"/>
                  <a:pt x="1273635" y="37061"/>
                </a:cubicBezTo>
                <a:cubicBezTo>
                  <a:pt x="1270006" y="26175"/>
                  <a:pt x="1274154" y="5670"/>
                  <a:pt x="1262749" y="4403"/>
                </a:cubicBezTo>
                <a:cubicBezTo>
                  <a:pt x="1156871" y="-7362"/>
                  <a:pt x="1114852" y="5999"/>
                  <a:pt x="1034149" y="26175"/>
                </a:cubicBezTo>
                <a:cubicBezTo>
                  <a:pt x="1026892" y="37061"/>
                  <a:pt x="1021629" y="49581"/>
                  <a:pt x="1012378" y="58832"/>
                </a:cubicBezTo>
                <a:cubicBezTo>
                  <a:pt x="1003127" y="68083"/>
                  <a:pt x="981872" y="67698"/>
                  <a:pt x="979721" y="80603"/>
                </a:cubicBezTo>
                <a:cubicBezTo>
                  <a:pt x="971259" y="131377"/>
                  <a:pt x="983627" y="189875"/>
                  <a:pt x="1012378" y="233003"/>
                </a:cubicBezTo>
                <a:cubicBezTo>
                  <a:pt x="1018071" y="241543"/>
                  <a:pt x="1026892" y="247518"/>
                  <a:pt x="1034149" y="254775"/>
                </a:cubicBezTo>
                <a:cubicBezTo>
                  <a:pt x="1016006" y="262032"/>
                  <a:pt x="999164" y="274602"/>
                  <a:pt x="979721" y="276546"/>
                </a:cubicBezTo>
                <a:cubicBezTo>
                  <a:pt x="961311" y="278387"/>
                  <a:pt x="941466" y="274646"/>
                  <a:pt x="925292" y="265661"/>
                </a:cubicBezTo>
                <a:cubicBezTo>
                  <a:pt x="859950" y="229360"/>
                  <a:pt x="903534" y="229383"/>
                  <a:pt x="859978" y="200346"/>
                </a:cubicBezTo>
                <a:lnTo>
                  <a:pt x="827321" y="178575"/>
                </a:lnTo>
                <a:cubicBezTo>
                  <a:pt x="820064" y="167689"/>
                  <a:pt x="817251" y="151769"/>
                  <a:pt x="805549" y="145918"/>
                </a:cubicBezTo>
                <a:cubicBezTo>
                  <a:pt x="755562" y="120924"/>
                  <a:pt x="570647" y="145632"/>
                  <a:pt x="566064" y="145918"/>
                </a:cubicBezTo>
                <a:cubicBezTo>
                  <a:pt x="555178" y="149546"/>
                  <a:pt x="543246" y="150900"/>
                  <a:pt x="533407" y="156803"/>
                </a:cubicBezTo>
                <a:cubicBezTo>
                  <a:pt x="524606" y="162083"/>
                  <a:pt x="520815" y="173985"/>
                  <a:pt x="511635" y="178575"/>
                </a:cubicBezTo>
                <a:cubicBezTo>
                  <a:pt x="501383" y="183701"/>
                  <a:pt x="419394" y="199200"/>
                  <a:pt x="413664" y="200346"/>
                </a:cubicBezTo>
                <a:cubicBezTo>
                  <a:pt x="364591" y="249419"/>
                  <a:pt x="427163" y="195283"/>
                  <a:pt x="326578" y="233003"/>
                </a:cubicBezTo>
                <a:cubicBezTo>
                  <a:pt x="316968" y="236607"/>
                  <a:pt x="312821" y="248364"/>
                  <a:pt x="304807" y="254775"/>
                </a:cubicBezTo>
                <a:cubicBezTo>
                  <a:pt x="294591" y="262948"/>
                  <a:pt x="283035" y="269289"/>
                  <a:pt x="272149" y="276546"/>
                </a:cubicBezTo>
                <a:cubicBezTo>
                  <a:pt x="268521" y="287432"/>
                  <a:pt x="271227" y="303510"/>
                  <a:pt x="261264" y="309203"/>
                </a:cubicBezTo>
                <a:cubicBezTo>
                  <a:pt x="242100" y="320154"/>
                  <a:pt x="217495" y="315301"/>
                  <a:pt x="195949" y="320089"/>
                </a:cubicBezTo>
                <a:cubicBezTo>
                  <a:pt x="184748" y="322578"/>
                  <a:pt x="174178" y="327346"/>
                  <a:pt x="163292" y="330975"/>
                </a:cubicBezTo>
                <a:cubicBezTo>
                  <a:pt x="166921" y="341861"/>
                  <a:pt x="176064" y="352314"/>
                  <a:pt x="174178" y="363632"/>
                </a:cubicBezTo>
                <a:cubicBezTo>
                  <a:pt x="172027" y="376537"/>
                  <a:pt x="158258" y="384587"/>
                  <a:pt x="152407" y="396289"/>
                </a:cubicBezTo>
                <a:cubicBezTo>
                  <a:pt x="129184" y="442734"/>
                  <a:pt x="161115" y="422415"/>
                  <a:pt x="108864" y="439832"/>
                </a:cubicBezTo>
                <a:cubicBezTo>
                  <a:pt x="56070" y="492626"/>
                  <a:pt x="82400" y="471989"/>
                  <a:pt x="32664" y="505146"/>
                </a:cubicBezTo>
                <a:cubicBezTo>
                  <a:pt x="29035" y="516032"/>
                  <a:pt x="27682" y="527964"/>
                  <a:pt x="21778" y="537803"/>
                </a:cubicBezTo>
                <a:cubicBezTo>
                  <a:pt x="5636" y="564707"/>
                  <a:pt x="-17865" y="559575"/>
                  <a:pt x="21778" y="559575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745079" y="5572125"/>
            <a:ext cx="550321" cy="862013"/>
          </a:xfrm>
          <a:custGeom>
            <a:avLst/>
            <a:gdLst>
              <a:gd name="connsiteX0" fmla="*/ 540796 w 550321"/>
              <a:gd name="connsiteY0" fmla="*/ 862013 h 862013"/>
              <a:gd name="connsiteX1" fmla="*/ 550321 w 550321"/>
              <a:gd name="connsiteY1" fmla="*/ 838200 h 862013"/>
              <a:gd name="connsiteX2" fmla="*/ 540796 w 550321"/>
              <a:gd name="connsiteY2" fmla="*/ 804863 h 862013"/>
              <a:gd name="connsiteX3" fmla="*/ 526509 w 550321"/>
              <a:gd name="connsiteY3" fmla="*/ 795338 h 862013"/>
              <a:gd name="connsiteX4" fmla="*/ 502696 w 550321"/>
              <a:gd name="connsiteY4" fmla="*/ 766763 h 862013"/>
              <a:gd name="connsiteX5" fmla="*/ 493171 w 550321"/>
              <a:gd name="connsiteY5" fmla="*/ 752475 h 862013"/>
              <a:gd name="connsiteX6" fmla="*/ 497934 w 550321"/>
              <a:gd name="connsiteY6" fmla="*/ 623888 h 862013"/>
              <a:gd name="connsiteX7" fmla="*/ 488409 w 550321"/>
              <a:gd name="connsiteY7" fmla="*/ 533400 h 862013"/>
              <a:gd name="connsiteX8" fmla="*/ 478884 w 550321"/>
              <a:gd name="connsiteY8" fmla="*/ 519113 h 862013"/>
              <a:gd name="connsiteX9" fmla="*/ 459834 w 550321"/>
              <a:gd name="connsiteY9" fmla="*/ 490538 h 862013"/>
              <a:gd name="connsiteX10" fmla="*/ 455071 w 550321"/>
              <a:gd name="connsiteY10" fmla="*/ 476250 h 862013"/>
              <a:gd name="connsiteX11" fmla="*/ 450309 w 550321"/>
              <a:gd name="connsiteY11" fmla="*/ 381000 h 862013"/>
              <a:gd name="connsiteX12" fmla="*/ 445546 w 550321"/>
              <a:gd name="connsiteY12" fmla="*/ 366713 h 862013"/>
              <a:gd name="connsiteX13" fmla="*/ 440784 w 550321"/>
              <a:gd name="connsiteY13" fmla="*/ 342900 h 862013"/>
              <a:gd name="connsiteX14" fmla="*/ 436021 w 550321"/>
              <a:gd name="connsiteY14" fmla="*/ 328613 h 862013"/>
              <a:gd name="connsiteX15" fmla="*/ 431259 w 550321"/>
              <a:gd name="connsiteY15" fmla="*/ 309563 h 862013"/>
              <a:gd name="connsiteX16" fmla="*/ 416971 w 550321"/>
              <a:gd name="connsiteY16" fmla="*/ 300038 h 862013"/>
              <a:gd name="connsiteX17" fmla="*/ 412209 w 550321"/>
              <a:gd name="connsiteY17" fmla="*/ 280988 h 862013"/>
              <a:gd name="connsiteX18" fmla="*/ 378871 w 550321"/>
              <a:gd name="connsiteY18" fmla="*/ 233363 h 862013"/>
              <a:gd name="connsiteX19" fmla="*/ 359821 w 550321"/>
              <a:gd name="connsiteY19" fmla="*/ 204788 h 862013"/>
              <a:gd name="connsiteX20" fmla="*/ 350296 w 550321"/>
              <a:gd name="connsiteY20" fmla="*/ 176213 h 862013"/>
              <a:gd name="connsiteX21" fmla="*/ 331246 w 550321"/>
              <a:gd name="connsiteY21" fmla="*/ 147638 h 862013"/>
              <a:gd name="connsiteX22" fmla="*/ 321721 w 550321"/>
              <a:gd name="connsiteY22" fmla="*/ 133350 h 862013"/>
              <a:gd name="connsiteX23" fmla="*/ 302671 w 550321"/>
              <a:gd name="connsiteY23" fmla="*/ 109538 h 862013"/>
              <a:gd name="connsiteX24" fmla="*/ 288384 w 550321"/>
              <a:gd name="connsiteY24" fmla="*/ 90488 h 862013"/>
              <a:gd name="connsiteX25" fmla="*/ 269334 w 550321"/>
              <a:gd name="connsiteY25" fmla="*/ 80963 h 862013"/>
              <a:gd name="connsiteX26" fmla="*/ 240759 w 550321"/>
              <a:gd name="connsiteY26" fmla="*/ 61913 h 862013"/>
              <a:gd name="connsiteX27" fmla="*/ 226471 w 550321"/>
              <a:gd name="connsiteY27" fmla="*/ 57150 h 862013"/>
              <a:gd name="connsiteX28" fmla="*/ 212184 w 550321"/>
              <a:gd name="connsiteY28" fmla="*/ 47625 h 862013"/>
              <a:gd name="connsiteX29" fmla="*/ 183609 w 550321"/>
              <a:gd name="connsiteY29" fmla="*/ 38100 h 862013"/>
              <a:gd name="connsiteX30" fmla="*/ 150271 w 550321"/>
              <a:gd name="connsiteY30" fmla="*/ 19050 h 862013"/>
              <a:gd name="connsiteX31" fmla="*/ 2634 w 550321"/>
              <a:gd name="connsiteY31" fmla="*/ 19050 h 862013"/>
              <a:gd name="connsiteX32" fmla="*/ 2634 w 550321"/>
              <a:gd name="connsiteY32" fmla="*/ 0 h 86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50321" h="862013">
                <a:moveTo>
                  <a:pt x="540796" y="862013"/>
                </a:moveTo>
                <a:cubicBezTo>
                  <a:pt x="543971" y="854075"/>
                  <a:pt x="549377" y="846697"/>
                  <a:pt x="550321" y="838200"/>
                </a:cubicBezTo>
                <a:cubicBezTo>
                  <a:pt x="550405" y="837447"/>
                  <a:pt x="542979" y="807592"/>
                  <a:pt x="540796" y="804863"/>
                </a:cubicBezTo>
                <a:cubicBezTo>
                  <a:pt x="537220" y="800394"/>
                  <a:pt x="531271" y="798513"/>
                  <a:pt x="526509" y="795338"/>
                </a:cubicBezTo>
                <a:cubicBezTo>
                  <a:pt x="502860" y="759863"/>
                  <a:pt x="533255" y="803433"/>
                  <a:pt x="502696" y="766763"/>
                </a:cubicBezTo>
                <a:cubicBezTo>
                  <a:pt x="499032" y="762366"/>
                  <a:pt x="496346" y="757238"/>
                  <a:pt x="493171" y="752475"/>
                </a:cubicBezTo>
                <a:cubicBezTo>
                  <a:pt x="494759" y="709613"/>
                  <a:pt x="497934" y="666780"/>
                  <a:pt x="497934" y="623888"/>
                </a:cubicBezTo>
                <a:cubicBezTo>
                  <a:pt x="497934" y="617786"/>
                  <a:pt x="500217" y="557016"/>
                  <a:pt x="488409" y="533400"/>
                </a:cubicBezTo>
                <a:cubicBezTo>
                  <a:pt x="485849" y="528281"/>
                  <a:pt x="481444" y="524232"/>
                  <a:pt x="478884" y="519113"/>
                </a:cubicBezTo>
                <a:cubicBezTo>
                  <a:pt x="465099" y="491543"/>
                  <a:pt x="486917" y="517621"/>
                  <a:pt x="459834" y="490538"/>
                </a:cubicBezTo>
                <a:cubicBezTo>
                  <a:pt x="458246" y="485775"/>
                  <a:pt x="455506" y="481251"/>
                  <a:pt x="455071" y="476250"/>
                </a:cubicBezTo>
                <a:cubicBezTo>
                  <a:pt x="452317" y="444580"/>
                  <a:pt x="453063" y="412670"/>
                  <a:pt x="450309" y="381000"/>
                </a:cubicBezTo>
                <a:cubicBezTo>
                  <a:pt x="449874" y="375999"/>
                  <a:pt x="446764" y="371583"/>
                  <a:pt x="445546" y="366713"/>
                </a:cubicBezTo>
                <a:cubicBezTo>
                  <a:pt x="443583" y="358860"/>
                  <a:pt x="442747" y="350753"/>
                  <a:pt x="440784" y="342900"/>
                </a:cubicBezTo>
                <a:cubicBezTo>
                  <a:pt x="439566" y="338030"/>
                  <a:pt x="437400" y="333440"/>
                  <a:pt x="436021" y="328613"/>
                </a:cubicBezTo>
                <a:cubicBezTo>
                  <a:pt x="434223" y="322319"/>
                  <a:pt x="434890" y="315009"/>
                  <a:pt x="431259" y="309563"/>
                </a:cubicBezTo>
                <a:cubicBezTo>
                  <a:pt x="428084" y="304800"/>
                  <a:pt x="421734" y="303213"/>
                  <a:pt x="416971" y="300038"/>
                </a:cubicBezTo>
                <a:cubicBezTo>
                  <a:pt x="415384" y="293688"/>
                  <a:pt x="415136" y="286842"/>
                  <a:pt x="412209" y="280988"/>
                </a:cubicBezTo>
                <a:cubicBezTo>
                  <a:pt x="406345" y="269260"/>
                  <a:pt x="387832" y="245310"/>
                  <a:pt x="378871" y="233363"/>
                </a:cubicBezTo>
                <a:cubicBezTo>
                  <a:pt x="363119" y="186100"/>
                  <a:pt x="389546" y="258292"/>
                  <a:pt x="359821" y="204788"/>
                </a:cubicBezTo>
                <a:cubicBezTo>
                  <a:pt x="354945" y="196011"/>
                  <a:pt x="355865" y="184567"/>
                  <a:pt x="350296" y="176213"/>
                </a:cubicBezTo>
                <a:lnTo>
                  <a:pt x="331246" y="147638"/>
                </a:lnTo>
                <a:lnTo>
                  <a:pt x="321721" y="133350"/>
                </a:lnTo>
                <a:cubicBezTo>
                  <a:pt x="312450" y="105536"/>
                  <a:pt x="324213" y="131080"/>
                  <a:pt x="302671" y="109538"/>
                </a:cubicBezTo>
                <a:cubicBezTo>
                  <a:pt x="297058" y="103925"/>
                  <a:pt x="294410" y="95654"/>
                  <a:pt x="288384" y="90488"/>
                </a:cubicBezTo>
                <a:cubicBezTo>
                  <a:pt x="282994" y="85868"/>
                  <a:pt x="275422" y="84616"/>
                  <a:pt x="269334" y="80963"/>
                </a:cubicBezTo>
                <a:cubicBezTo>
                  <a:pt x="259518" y="75073"/>
                  <a:pt x="251619" y="65533"/>
                  <a:pt x="240759" y="61913"/>
                </a:cubicBezTo>
                <a:cubicBezTo>
                  <a:pt x="235996" y="60325"/>
                  <a:pt x="230961" y="59395"/>
                  <a:pt x="226471" y="57150"/>
                </a:cubicBezTo>
                <a:cubicBezTo>
                  <a:pt x="221352" y="54590"/>
                  <a:pt x="217414" y="49950"/>
                  <a:pt x="212184" y="47625"/>
                </a:cubicBezTo>
                <a:cubicBezTo>
                  <a:pt x="203009" y="43547"/>
                  <a:pt x="192589" y="42590"/>
                  <a:pt x="183609" y="38100"/>
                </a:cubicBezTo>
                <a:cubicBezTo>
                  <a:pt x="159439" y="26015"/>
                  <a:pt x="170466" y="32513"/>
                  <a:pt x="150271" y="19050"/>
                </a:cubicBezTo>
                <a:cubicBezTo>
                  <a:pt x="131296" y="20104"/>
                  <a:pt x="29858" y="29521"/>
                  <a:pt x="2634" y="19050"/>
                </a:cubicBezTo>
                <a:cubicBezTo>
                  <a:pt x="-3293" y="16770"/>
                  <a:pt x="2634" y="6350"/>
                  <a:pt x="2634" y="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1295400" y="6324600"/>
            <a:ext cx="647700" cy="219075"/>
          </a:xfrm>
          <a:custGeom>
            <a:avLst/>
            <a:gdLst>
              <a:gd name="connsiteX0" fmla="*/ 647700 w 647700"/>
              <a:gd name="connsiteY0" fmla="*/ 219075 h 219075"/>
              <a:gd name="connsiteX1" fmla="*/ 609600 w 647700"/>
              <a:gd name="connsiteY1" fmla="*/ 209550 h 219075"/>
              <a:gd name="connsiteX2" fmla="*/ 600075 w 647700"/>
              <a:gd name="connsiteY2" fmla="*/ 195263 h 219075"/>
              <a:gd name="connsiteX3" fmla="*/ 595313 w 647700"/>
              <a:gd name="connsiteY3" fmla="*/ 176213 h 219075"/>
              <a:gd name="connsiteX4" fmla="*/ 590550 w 647700"/>
              <a:gd name="connsiteY4" fmla="*/ 147638 h 219075"/>
              <a:gd name="connsiteX5" fmla="*/ 566738 w 647700"/>
              <a:gd name="connsiteY5" fmla="*/ 123825 h 219075"/>
              <a:gd name="connsiteX6" fmla="*/ 547688 w 647700"/>
              <a:gd name="connsiteY6" fmla="*/ 104775 h 219075"/>
              <a:gd name="connsiteX7" fmla="*/ 538163 w 647700"/>
              <a:gd name="connsiteY7" fmla="*/ 90488 h 219075"/>
              <a:gd name="connsiteX8" fmla="*/ 533400 w 647700"/>
              <a:gd name="connsiteY8" fmla="*/ 76200 h 219075"/>
              <a:gd name="connsiteX9" fmla="*/ 490538 w 647700"/>
              <a:gd name="connsiteY9" fmla="*/ 57150 h 219075"/>
              <a:gd name="connsiteX10" fmla="*/ 476250 w 647700"/>
              <a:gd name="connsiteY10" fmla="*/ 47625 h 219075"/>
              <a:gd name="connsiteX11" fmla="*/ 461963 w 647700"/>
              <a:gd name="connsiteY11" fmla="*/ 33338 h 219075"/>
              <a:gd name="connsiteX12" fmla="*/ 438150 w 647700"/>
              <a:gd name="connsiteY12" fmla="*/ 4763 h 219075"/>
              <a:gd name="connsiteX13" fmla="*/ 423863 w 647700"/>
              <a:gd name="connsiteY13" fmla="*/ 0 h 219075"/>
              <a:gd name="connsiteX14" fmla="*/ 371475 w 647700"/>
              <a:gd name="connsiteY14" fmla="*/ 4763 h 219075"/>
              <a:gd name="connsiteX15" fmla="*/ 319088 w 647700"/>
              <a:gd name="connsiteY15" fmla="*/ 14288 h 219075"/>
              <a:gd name="connsiteX16" fmla="*/ 304800 w 647700"/>
              <a:gd name="connsiteY16" fmla="*/ 23813 h 219075"/>
              <a:gd name="connsiteX17" fmla="*/ 285750 w 647700"/>
              <a:gd name="connsiteY17" fmla="*/ 33338 h 219075"/>
              <a:gd name="connsiteX18" fmla="*/ 261938 w 647700"/>
              <a:gd name="connsiteY18" fmla="*/ 57150 h 219075"/>
              <a:gd name="connsiteX19" fmla="*/ 247650 w 647700"/>
              <a:gd name="connsiteY19" fmla="*/ 85725 h 219075"/>
              <a:gd name="connsiteX20" fmla="*/ 185738 w 647700"/>
              <a:gd name="connsiteY20" fmla="*/ 80963 h 219075"/>
              <a:gd name="connsiteX21" fmla="*/ 171450 w 647700"/>
              <a:gd name="connsiteY21" fmla="*/ 66675 h 219075"/>
              <a:gd name="connsiteX22" fmla="*/ 157163 w 647700"/>
              <a:gd name="connsiteY22" fmla="*/ 57150 h 219075"/>
              <a:gd name="connsiteX23" fmla="*/ 119063 w 647700"/>
              <a:gd name="connsiteY23" fmla="*/ 47625 h 219075"/>
              <a:gd name="connsiteX24" fmla="*/ 95250 w 647700"/>
              <a:gd name="connsiteY24" fmla="*/ 52388 h 219075"/>
              <a:gd name="connsiteX25" fmla="*/ 71438 w 647700"/>
              <a:gd name="connsiteY25" fmla="*/ 95250 h 219075"/>
              <a:gd name="connsiteX26" fmla="*/ 0 w 647700"/>
              <a:gd name="connsiteY26" fmla="*/ 100013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47700" h="219075">
                <a:moveTo>
                  <a:pt x="647700" y="219075"/>
                </a:moveTo>
                <a:cubicBezTo>
                  <a:pt x="646510" y="218837"/>
                  <a:pt x="614483" y="213456"/>
                  <a:pt x="609600" y="209550"/>
                </a:cubicBezTo>
                <a:cubicBezTo>
                  <a:pt x="605131" y="205974"/>
                  <a:pt x="603250" y="200025"/>
                  <a:pt x="600075" y="195263"/>
                </a:cubicBezTo>
                <a:cubicBezTo>
                  <a:pt x="598488" y="188913"/>
                  <a:pt x="596597" y="182631"/>
                  <a:pt x="595313" y="176213"/>
                </a:cubicBezTo>
                <a:cubicBezTo>
                  <a:pt x="593419" y="166744"/>
                  <a:pt x="593604" y="156799"/>
                  <a:pt x="590550" y="147638"/>
                </a:cubicBezTo>
                <a:cubicBezTo>
                  <a:pt x="585046" y="131127"/>
                  <a:pt x="578592" y="133986"/>
                  <a:pt x="566738" y="123825"/>
                </a:cubicBezTo>
                <a:cubicBezTo>
                  <a:pt x="559920" y="117981"/>
                  <a:pt x="553532" y="111593"/>
                  <a:pt x="547688" y="104775"/>
                </a:cubicBezTo>
                <a:cubicBezTo>
                  <a:pt x="543963" y="100429"/>
                  <a:pt x="540723" y="95607"/>
                  <a:pt x="538163" y="90488"/>
                </a:cubicBezTo>
                <a:cubicBezTo>
                  <a:pt x="535918" y="85998"/>
                  <a:pt x="536536" y="80120"/>
                  <a:pt x="533400" y="76200"/>
                </a:cubicBezTo>
                <a:cubicBezTo>
                  <a:pt x="522323" y="62353"/>
                  <a:pt x="504259" y="66297"/>
                  <a:pt x="490538" y="57150"/>
                </a:cubicBezTo>
                <a:cubicBezTo>
                  <a:pt x="485775" y="53975"/>
                  <a:pt x="480647" y="51289"/>
                  <a:pt x="476250" y="47625"/>
                </a:cubicBezTo>
                <a:cubicBezTo>
                  <a:pt x="471076" y="43313"/>
                  <a:pt x="466275" y="38512"/>
                  <a:pt x="461963" y="33338"/>
                </a:cubicBezTo>
                <a:cubicBezTo>
                  <a:pt x="450979" y="20157"/>
                  <a:pt x="453806" y="15201"/>
                  <a:pt x="438150" y="4763"/>
                </a:cubicBezTo>
                <a:cubicBezTo>
                  <a:pt x="433973" y="1978"/>
                  <a:pt x="428625" y="1588"/>
                  <a:pt x="423863" y="0"/>
                </a:cubicBezTo>
                <a:cubicBezTo>
                  <a:pt x="387609" y="12085"/>
                  <a:pt x="405133" y="11494"/>
                  <a:pt x="371475" y="4763"/>
                </a:cubicBezTo>
                <a:cubicBezTo>
                  <a:pt x="363744" y="5867"/>
                  <a:pt x="330319" y="9475"/>
                  <a:pt x="319088" y="14288"/>
                </a:cubicBezTo>
                <a:cubicBezTo>
                  <a:pt x="313827" y="16543"/>
                  <a:pt x="309770" y="20973"/>
                  <a:pt x="304800" y="23813"/>
                </a:cubicBezTo>
                <a:cubicBezTo>
                  <a:pt x="298636" y="27335"/>
                  <a:pt x="292100" y="30163"/>
                  <a:pt x="285750" y="33338"/>
                </a:cubicBezTo>
                <a:cubicBezTo>
                  <a:pt x="260347" y="71441"/>
                  <a:pt x="293690" y="25397"/>
                  <a:pt x="261938" y="57150"/>
                </a:cubicBezTo>
                <a:cubicBezTo>
                  <a:pt x="252707" y="66382"/>
                  <a:pt x="251524" y="74106"/>
                  <a:pt x="247650" y="85725"/>
                </a:cubicBezTo>
                <a:cubicBezTo>
                  <a:pt x="227013" y="84138"/>
                  <a:pt x="205818" y="85983"/>
                  <a:pt x="185738" y="80963"/>
                </a:cubicBezTo>
                <a:cubicBezTo>
                  <a:pt x="179204" y="79329"/>
                  <a:pt x="176624" y="70987"/>
                  <a:pt x="171450" y="66675"/>
                </a:cubicBezTo>
                <a:cubicBezTo>
                  <a:pt x="167053" y="63011"/>
                  <a:pt x="162542" y="59106"/>
                  <a:pt x="157163" y="57150"/>
                </a:cubicBezTo>
                <a:cubicBezTo>
                  <a:pt x="144860" y="52676"/>
                  <a:pt x="119063" y="47625"/>
                  <a:pt x="119063" y="47625"/>
                </a:cubicBezTo>
                <a:cubicBezTo>
                  <a:pt x="111125" y="49213"/>
                  <a:pt x="100974" y="46664"/>
                  <a:pt x="95250" y="52388"/>
                </a:cubicBezTo>
                <a:cubicBezTo>
                  <a:pt x="84996" y="62642"/>
                  <a:pt x="91885" y="90439"/>
                  <a:pt x="71438" y="95250"/>
                </a:cubicBezTo>
                <a:cubicBezTo>
                  <a:pt x="50715" y="100126"/>
                  <a:pt x="23658" y="100013"/>
                  <a:pt x="0" y="100013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1938338" y="6386513"/>
            <a:ext cx="800100" cy="400840"/>
          </a:xfrm>
          <a:custGeom>
            <a:avLst/>
            <a:gdLst>
              <a:gd name="connsiteX0" fmla="*/ 800100 w 800100"/>
              <a:gd name="connsiteY0" fmla="*/ 4762 h 400840"/>
              <a:gd name="connsiteX1" fmla="*/ 776287 w 800100"/>
              <a:gd name="connsiteY1" fmla="*/ 0 h 400840"/>
              <a:gd name="connsiteX2" fmla="*/ 714375 w 800100"/>
              <a:gd name="connsiteY2" fmla="*/ 9525 h 400840"/>
              <a:gd name="connsiteX3" fmla="*/ 671512 w 800100"/>
              <a:gd name="connsiteY3" fmla="*/ 28575 h 400840"/>
              <a:gd name="connsiteX4" fmla="*/ 657225 w 800100"/>
              <a:gd name="connsiteY4" fmla="*/ 42862 h 400840"/>
              <a:gd name="connsiteX5" fmla="*/ 642937 w 800100"/>
              <a:gd name="connsiteY5" fmla="*/ 71437 h 400840"/>
              <a:gd name="connsiteX6" fmla="*/ 633412 w 800100"/>
              <a:gd name="connsiteY6" fmla="*/ 85725 h 400840"/>
              <a:gd name="connsiteX7" fmla="*/ 619125 w 800100"/>
              <a:gd name="connsiteY7" fmla="*/ 114300 h 400840"/>
              <a:gd name="connsiteX8" fmla="*/ 609600 w 800100"/>
              <a:gd name="connsiteY8" fmla="*/ 142875 h 400840"/>
              <a:gd name="connsiteX9" fmla="*/ 600075 w 800100"/>
              <a:gd name="connsiteY9" fmla="*/ 157162 h 400840"/>
              <a:gd name="connsiteX10" fmla="*/ 590550 w 800100"/>
              <a:gd name="connsiteY10" fmla="*/ 185737 h 400840"/>
              <a:gd name="connsiteX11" fmla="*/ 585787 w 800100"/>
              <a:gd name="connsiteY11" fmla="*/ 200025 h 400840"/>
              <a:gd name="connsiteX12" fmla="*/ 590550 w 800100"/>
              <a:gd name="connsiteY12" fmla="*/ 219075 h 400840"/>
              <a:gd name="connsiteX13" fmla="*/ 604837 w 800100"/>
              <a:gd name="connsiteY13" fmla="*/ 238125 h 400840"/>
              <a:gd name="connsiteX14" fmla="*/ 628650 w 800100"/>
              <a:gd name="connsiteY14" fmla="*/ 261937 h 400840"/>
              <a:gd name="connsiteX15" fmla="*/ 638175 w 800100"/>
              <a:gd name="connsiteY15" fmla="*/ 290512 h 400840"/>
              <a:gd name="connsiteX16" fmla="*/ 642937 w 800100"/>
              <a:gd name="connsiteY16" fmla="*/ 304800 h 400840"/>
              <a:gd name="connsiteX17" fmla="*/ 647700 w 800100"/>
              <a:gd name="connsiteY17" fmla="*/ 385762 h 400840"/>
              <a:gd name="connsiteX18" fmla="*/ 642937 w 800100"/>
              <a:gd name="connsiteY18" fmla="*/ 400050 h 400840"/>
              <a:gd name="connsiteX19" fmla="*/ 576262 w 800100"/>
              <a:gd name="connsiteY19" fmla="*/ 395287 h 400840"/>
              <a:gd name="connsiteX20" fmla="*/ 552450 w 800100"/>
              <a:gd name="connsiteY20" fmla="*/ 376237 h 400840"/>
              <a:gd name="connsiteX21" fmla="*/ 523875 w 800100"/>
              <a:gd name="connsiteY21" fmla="*/ 357187 h 400840"/>
              <a:gd name="connsiteX22" fmla="*/ 509587 w 800100"/>
              <a:gd name="connsiteY22" fmla="*/ 347662 h 400840"/>
              <a:gd name="connsiteX23" fmla="*/ 500062 w 800100"/>
              <a:gd name="connsiteY23" fmla="*/ 333375 h 400840"/>
              <a:gd name="connsiteX24" fmla="*/ 433387 w 800100"/>
              <a:gd name="connsiteY24" fmla="*/ 323850 h 400840"/>
              <a:gd name="connsiteX25" fmla="*/ 323850 w 800100"/>
              <a:gd name="connsiteY25" fmla="*/ 338137 h 400840"/>
              <a:gd name="connsiteX26" fmla="*/ 328612 w 800100"/>
              <a:gd name="connsiteY26" fmla="*/ 323850 h 400840"/>
              <a:gd name="connsiteX27" fmla="*/ 328612 w 800100"/>
              <a:gd name="connsiteY27" fmla="*/ 285750 h 400840"/>
              <a:gd name="connsiteX28" fmla="*/ 323850 w 800100"/>
              <a:gd name="connsiteY28" fmla="*/ 271462 h 400840"/>
              <a:gd name="connsiteX29" fmla="*/ 314325 w 800100"/>
              <a:gd name="connsiteY29" fmla="*/ 161925 h 400840"/>
              <a:gd name="connsiteX30" fmla="*/ 304800 w 800100"/>
              <a:gd name="connsiteY30" fmla="*/ 147637 h 400840"/>
              <a:gd name="connsiteX31" fmla="*/ 295275 w 800100"/>
              <a:gd name="connsiteY31" fmla="*/ 119062 h 400840"/>
              <a:gd name="connsiteX32" fmla="*/ 290512 w 800100"/>
              <a:gd name="connsiteY32" fmla="*/ 104775 h 400840"/>
              <a:gd name="connsiteX33" fmla="*/ 285750 w 800100"/>
              <a:gd name="connsiteY33" fmla="*/ 90487 h 400840"/>
              <a:gd name="connsiteX34" fmla="*/ 257175 w 800100"/>
              <a:gd name="connsiteY34" fmla="*/ 71437 h 400840"/>
              <a:gd name="connsiteX35" fmla="*/ 228600 w 800100"/>
              <a:gd name="connsiteY35" fmla="*/ 80962 h 400840"/>
              <a:gd name="connsiteX36" fmla="*/ 214312 w 800100"/>
              <a:gd name="connsiteY36" fmla="*/ 85725 h 400840"/>
              <a:gd name="connsiteX37" fmla="*/ 200025 w 800100"/>
              <a:gd name="connsiteY37" fmla="*/ 95250 h 400840"/>
              <a:gd name="connsiteX38" fmla="*/ 190500 w 800100"/>
              <a:gd name="connsiteY38" fmla="*/ 109537 h 400840"/>
              <a:gd name="connsiteX39" fmla="*/ 176212 w 800100"/>
              <a:gd name="connsiteY39" fmla="*/ 114300 h 400840"/>
              <a:gd name="connsiteX40" fmla="*/ 114300 w 800100"/>
              <a:gd name="connsiteY40" fmla="*/ 119062 h 400840"/>
              <a:gd name="connsiteX41" fmla="*/ 109537 w 800100"/>
              <a:gd name="connsiteY41" fmla="*/ 133350 h 400840"/>
              <a:gd name="connsiteX42" fmla="*/ 76200 w 800100"/>
              <a:gd name="connsiteY42" fmla="*/ 138112 h 400840"/>
              <a:gd name="connsiteX43" fmla="*/ 47625 w 800100"/>
              <a:gd name="connsiteY43" fmla="*/ 133350 h 400840"/>
              <a:gd name="connsiteX44" fmla="*/ 14287 w 800100"/>
              <a:gd name="connsiteY44" fmla="*/ 133350 h 400840"/>
              <a:gd name="connsiteX45" fmla="*/ 0 w 800100"/>
              <a:gd name="connsiteY45" fmla="*/ 152400 h 40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00100" h="400840">
                <a:moveTo>
                  <a:pt x="800100" y="4762"/>
                </a:moveTo>
                <a:cubicBezTo>
                  <a:pt x="792162" y="3175"/>
                  <a:pt x="784382" y="0"/>
                  <a:pt x="776287" y="0"/>
                </a:cubicBezTo>
                <a:cubicBezTo>
                  <a:pt x="757275" y="0"/>
                  <a:pt x="733549" y="3773"/>
                  <a:pt x="714375" y="9525"/>
                </a:cubicBezTo>
                <a:cubicBezTo>
                  <a:pt x="694907" y="15366"/>
                  <a:pt x="685866" y="16613"/>
                  <a:pt x="671512" y="28575"/>
                </a:cubicBezTo>
                <a:cubicBezTo>
                  <a:pt x="666338" y="32887"/>
                  <a:pt x="661537" y="37688"/>
                  <a:pt x="657225" y="42862"/>
                </a:cubicBezTo>
                <a:cubicBezTo>
                  <a:pt x="640166" y="63333"/>
                  <a:pt x="653676" y="49960"/>
                  <a:pt x="642937" y="71437"/>
                </a:cubicBezTo>
                <a:cubicBezTo>
                  <a:pt x="640377" y="76557"/>
                  <a:pt x="636587" y="80962"/>
                  <a:pt x="633412" y="85725"/>
                </a:cubicBezTo>
                <a:cubicBezTo>
                  <a:pt x="616048" y="137822"/>
                  <a:pt x="643741" y="58914"/>
                  <a:pt x="619125" y="114300"/>
                </a:cubicBezTo>
                <a:cubicBezTo>
                  <a:pt x="615047" y="123475"/>
                  <a:pt x="615169" y="134521"/>
                  <a:pt x="609600" y="142875"/>
                </a:cubicBezTo>
                <a:cubicBezTo>
                  <a:pt x="606425" y="147637"/>
                  <a:pt x="602400" y="151932"/>
                  <a:pt x="600075" y="157162"/>
                </a:cubicBezTo>
                <a:cubicBezTo>
                  <a:pt x="595997" y="166337"/>
                  <a:pt x="593725" y="176212"/>
                  <a:pt x="590550" y="185737"/>
                </a:cubicBezTo>
                <a:lnTo>
                  <a:pt x="585787" y="200025"/>
                </a:lnTo>
                <a:cubicBezTo>
                  <a:pt x="587375" y="206375"/>
                  <a:pt x="587623" y="213221"/>
                  <a:pt x="590550" y="219075"/>
                </a:cubicBezTo>
                <a:cubicBezTo>
                  <a:pt x="594100" y="226174"/>
                  <a:pt x="600223" y="231666"/>
                  <a:pt x="604837" y="238125"/>
                </a:cubicBezTo>
                <a:cubicBezTo>
                  <a:pt x="619268" y="258328"/>
                  <a:pt x="607869" y="248083"/>
                  <a:pt x="628650" y="261937"/>
                </a:cubicBezTo>
                <a:lnTo>
                  <a:pt x="638175" y="290512"/>
                </a:lnTo>
                <a:lnTo>
                  <a:pt x="642937" y="304800"/>
                </a:lnTo>
                <a:cubicBezTo>
                  <a:pt x="644525" y="331787"/>
                  <a:pt x="647700" y="358728"/>
                  <a:pt x="647700" y="385762"/>
                </a:cubicBezTo>
                <a:cubicBezTo>
                  <a:pt x="647700" y="390782"/>
                  <a:pt x="647913" y="399386"/>
                  <a:pt x="642937" y="400050"/>
                </a:cubicBezTo>
                <a:cubicBezTo>
                  <a:pt x="620851" y="402995"/>
                  <a:pt x="598487" y="396875"/>
                  <a:pt x="576262" y="395287"/>
                </a:cubicBezTo>
                <a:cubicBezTo>
                  <a:pt x="544089" y="384563"/>
                  <a:pt x="578963" y="399436"/>
                  <a:pt x="552450" y="376237"/>
                </a:cubicBezTo>
                <a:cubicBezTo>
                  <a:pt x="543835" y="368699"/>
                  <a:pt x="533400" y="363537"/>
                  <a:pt x="523875" y="357187"/>
                </a:cubicBezTo>
                <a:lnTo>
                  <a:pt x="509587" y="347662"/>
                </a:lnTo>
                <a:cubicBezTo>
                  <a:pt x="506412" y="342900"/>
                  <a:pt x="502622" y="338494"/>
                  <a:pt x="500062" y="333375"/>
                </a:cubicBezTo>
                <a:cubicBezTo>
                  <a:pt x="483310" y="299869"/>
                  <a:pt x="522758" y="316975"/>
                  <a:pt x="433387" y="323850"/>
                </a:cubicBezTo>
                <a:cubicBezTo>
                  <a:pt x="379165" y="341924"/>
                  <a:pt x="414835" y="332785"/>
                  <a:pt x="323850" y="338137"/>
                </a:cubicBezTo>
                <a:cubicBezTo>
                  <a:pt x="325437" y="333375"/>
                  <a:pt x="328612" y="328870"/>
                  <a:pt x="328612" y="323850"/>
                </a:cubicBezTo>
                <a:cubicBezTo>
                  <a:pt x="328612" y="277874"/>
                  <a:pt x="317727" y="318408"/>
                  <a:pt x="328612" y="285750"/>
                </a:cubicBezTo>
                <a:cubicBezTo>
                  <a:pt x="327025" y="280987"/>
                  <a:pt x="324437" y="276448"/>
                  <a:pt x="323850" y="271462"/>
                </a:cubicBezTo>
                <a:cubicBezTo>
                  <a:pt x="323432" y="267906"/>
                  <a:pt x="318084" y="176960"/>
                  <a:pt x="314325" y="161925"/>
                </a:cubicBezTo>
                <a:cubicBezTo>
                  <a:pt x="312937" y="156372"/>
                  <a:pt x="307125" y="152868"/>
                  <a:pt x="304800" y="147637"/>
                </a:cubicBezTo>
                <a:cubicBezTo>
                  <a:pt x="300722" y="138462"/>
                  <a:pt x="298450" y="128587"/>
                  <a:pt x="295275" y="119062"/>
                </a:cubicBezTo>
                <a:lnTo>
                  <a:pt x="290512" y="104775"/>
                </a:lnTo>
                <a:cubicBezTo>
                  <a:pt x="288924" y="100012"/>
                  <a:pt x="289927" y="93272"/>
                  <a:pt x="285750" y="90487"/>
                </a:cubicBezTo>
                <a:lnTo>
                  <a:pt x="257175" y="71437"/>
                </a:lnTo>
                <a:lnTo>
                  <a:pt x="228600" y="80962"/>
                </a:lnTo>
                <a:cubicBezTo>
                  <a:pt x="223837" y="82550"/>
                  <a:pt x="218489" y="82940"/>
                  <a:pt x="214312" y="85725"/>
                </a:cubicBezTo>
                <a:lnTo>
                  <a:pt x="200025" y="95250"/>
                </a:lnTo>
                <a:cubicBezTo>
                  <a:pt x="196850" y="100012"/>
                  <a:pt x="194969" y="105961"/>
                  <a:pt x="190500" y="109537"/>
                </a:cubicBezTo>
                <a:cubicBezTo>
                  <a:pt x="186580" y="112673"/>
                  <a:pt x="181194" y="113677"/>
                  <a:pt x="176212" y="114300"/>
                </a:cubicBezTo>
                <a:cubicBezTo>
                  <a:pt x="155674" y="116867"/>
                  <a:pt x="134937" y="117475"/>
                  <a:pt x="114300" y="119062"/>
                </a:cubicBezTo>
                <a:cubicBezTo>
                  <a:pt x="112712" y="123825"/>
                  <a:pt x="113087" y="129800"/>
                  <a:pt x="109537" y="133350"/>
                </a:cubicBezTo>
                <a:cubicBezTo>
                  <a:pt x="92923" y="149964"/>
                  <a:pt x="92325" y="141695"/>
                  <a:pt x="76200" y="138112"/>
                </a:cubicBezTo>
                <a:cubicBezTo>
                  <a:pt x="66774" y="136017"/>
                  <a:pt x="57150" y="134937"/>
                  <a:pt x="47625" y="133350"/>
                </a:cubicBezTo>
                <a:cubicBezTo>
                  <a:pt x="37447" y="129957"/>
                  <a:pt x="24753" y="122884"/>
                  <a:pt x="14287" y="133350"/>
                </a:cubicBezTo>
                <a:cubicBezTo>
                  <a:pt x="-7842" y="155480"/>
                  <a:pt x="24121" y="152400"/>
                  <a:pt x="0" y="1524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3322275" y="5786438"/>
            <a:ext cx="483310" cy="404812"/>
          </a:xfrm>
          <a:custGeom>
            <a:avLst/>
            <a:gdLst>
              <a:gd name="connsiteX0" fmla="*/ 7060 w 483310"/>
              <a:gd name="connsiteY0" fmla="*/ 404812 h 404812"/>
              <a:gd name="connsiteX1" fmla="*/ 26110 w 483310"/>
              <a:gd name="connsiteY1" fmla="*/ 381000 h 404812"/>
              <a:gd name="connsiteX2" fmla="*/ 30872 w 483310"/>
              <a:gd name="connsiteY2" fmla="*/ 366712 h 404812"/>
              <a:gd name="connsiteX3" fmla="*/ 16585 w 483310"/>
              <a:gd name="connsiteY3" fmla="*/ 304800 h 404812"/>
              <a:gd name="connsiteX4" fmla="*/ 7060 w 483310"/>
              <a:gd name="connsiteY4" fmla="*/ 276225 h 404812"/>
              <a:gd name="connsiteX5" fmla="*/ 2297 w 483310"/>
              <a:gd name="connsiteY5" fmla="*/ 261937 h 404812"/>
              <a:gd name="connsiteX6" fmla="*/ 7060 w 483310"/>
              <a:gd name="connsiteY6" fmla="*/ 204787 h 404812"/>
              <a:gd name="connsiteX7" fmla="*/ 54685 w 483310"/>
              <a:gd name="connsiteY7" fmla="*/ 209550 h 404812"/>
              <a:gd name="connsiteX8" fmla="*/ 83260 w 483310"/>
              <a:gd name="connsiteY8" fmla="*/ 219075 h 404812"/>
              <a:gd name="connsiteX9" fmla="*/ 97547 w 483310"/>
              <a:gd name="connsiteY9" fmla="*/ 223837 h 404812"/>
              <a:gd name="connsiteX10" fmla="*/ 111835 w 483310"/>
              <a:gd name="connsiteY10" fmla="*/ 228600 h 404812"/>
              <a:gd name="connsiteX11" fmla="*/ 126122 w 483310"/>
              <a:gd name="connsiteY11" fmla="*/ 238125 h 404812"/>
              <a:gd name="connsiteX12" fmla="*/ 188035 w 483310"/>
              <a:gd name="connsiteY12" fmla="*/ 252412 h 404812"/>
              <a:gd name="connsiteX13" fmla="*/ 221372 w 483310"/>
              <a:gd name="connsiteY13" fmla="*/ 142875 h 404812"/>
              <a:gd name="connsiteX14" fmla="*/ 230897 w 483310"/>
              <a:gd name="connsiteY14" fmla="*/ 128587 h 404812"/>
              <a:gd name="connsiteX15" fmla="*/ 240422 w 483310"/>
              <a:gd name="connsiteY15" fmla="*/ 109537 h 404812"/>
              <a:gd name="connsiteX16" fmla="*/ 254710 w 483310"/>
              <a:gd name="connsiteY16" fmla="*/ 95250 h 404812"/>
              <a:gd name="connsiteX17" fmla="*/ 283285 w 483310"/>
              <a:gd name="connsiteY17" fmla="*/ 66675 h 404812"/>
              <a:gd name="connsiteX18" fmla="*/ 297572 w 483310"/>
              <a:gd name="connsiteY18" fmla="*/ 38100 h 404812"/>
              <a:gd name="connsiteX19" fmla="*/ 311860 w 483310"/>
              <a:gd name="connsiteY19" fmla="*/ 28575 h 404812"/>
              <a:gd name="connsiteX20" fmla="*/ 316622 w 483310"/>
              <a:gd name="connsiteY20" fmla="*/ 14287 h 404812"/>
              <a:gd name="connsiteX21" fmla="*/ 345197 w 483310"/>
              <a:gd name="connsiteY21" fmla="*/ 0 h 404812"/>
              <a:gd name="connsiteX22" fmla="*/ 364247 w 483310"/>
              <a:gd name="connsiteY22" fmla="*/ 4762 h 404812"/>
              <a:gd name="connsiteX23" fmla="*/ 388060 w 483310"/>
              <a:gd name="connsiteY23" fmla="*/ 9525 h 404812"/>
              <a:gd name="connsiteX24" fmla="*/ 402347 w 483310"/>
              <a:gd name="connsiteY24" fmla="*/ 14287 h 404812"/>
              <a:gd name="connsiteX25" fmla="*/ 411872 w 483310"/>
              <a:gd name="connsiteY25" fmla="*/ 28575 h 404812"/>
              <a:gd name="connsiteX26" fmla="*/ 440447 w 483310"/>
              <a:gd name="connsiteY26" fmla="*/ 42862 h 404812"/>
              <a:gd name="connsiteX27" fmla="*/ 454735 w 483310"/>
              <a:gd name="connsiteY27" fmla="*/ 52387 h 404812"/>
              <a:gd name="connsiteX28" fmla="*/ 483310 w 483310"/>
              <a:gd name="connsiteY28" fmla="*/ 57150 h 40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3310" h="404812">
                <a:moveTo>
                  <a:pt x="7060" y="404812"/>
                </a:moveTo>
                <a:cubicBezTo>
                  <a:pt x="13410" y="396875"/>
                  <a:pt x="20723" y="389620"/>
                  <a:pt x="26110" y="381000"/>
                </a:cubicBezTo>
                <a:cubicBezTo>
                  <a:pt x="28771" y="376743"/>
                  <a:pt x="30872" y="371732"/>
                  <a:pt x="30872" y="366712"/>
                </a:cubicBezTo>
                <a:cubicBezTo>
                  <a:pt x="30872" y="341982"/>
                  <a:pt x="24130" y="327436"/>
                  <a:pt x="16585" y="304800"/>
                </a:cubicBezTo>
                <a:lnTo>
                  <a:pt x="7060" y="276225"/>
                </a:lnTo>
                <a:lnTo>
                  <a:pt x="2297" y="261937"/>
                </a:lnTo>
                <a:cubicBezTo>
                  <a:pt x="3885" y="242887"/>
                  <a:pt x="-6457" y="218304"/>
                  <a:pt x="7060" y="204787"/>
                </a:cubicBezTo>
                <a:cubicBezTo>
                  <a:pt x="18341" y="193506"/>
                  <a:pt x="39004" y="206610"/>
                  <a:pt x="54685" y="209550"/>
                </a:cubicBezTo>
                <a:cubicBezTo>
                  <a:pt x="64553" y="211400"/>
                  <a:pt x="73735" y="215900"/>
                  <a:pt x="83260" y="219075"/>
                </a:cubicBezTo>
                <a:lnTo>
                  <a:pt x="97547" y="223837"/>
                </a:lnTo>
                <a:cubicBezTo>
                  <a:pt x="102310" y="225425"/>
                  <a:pt x="107658" y="225815"/>
                  <a:pt x="111835" y="228600"/>
                </a:cubicBezTo>
                <a:cubicBezTo>
                  <a:pt x="116597" y="231775"/>
                  <a:pt x="120892" y="235800"/>
                  <a:pt x="126122" y="238125"/>
                </a:cubicBezTo>
                <a:cubicBezTo>
                  <a:pt x="150896" y="249136"/>
                  <a:pt x="160914" y="248538"/>
                  <a:pt x="188035" y="252412"/>
                </a:cubicBezTo>
                <a:cubicBezTo>
                  <a:pt x="250945" y="231442"/>
                  <a:pt x="207247" y="255878"/>
                  <a:pt x="221372" y="142875"/>
                </a:cubicBezTo>
                <a:cubicBezTo>
                  <a:pt x="222082" y="137195"/>
                  <a:pt x="228057" y="133557"/>
                  <a:pt x="230897" y="128587"/>
                </a:cubicBezTo>
                <a:cubicBezTo>
                  <a:pt x="234419" y="122423"/>
                  <a:pt x="236295" y="115314"/>
                  <a:pt x="240422" y="109537"/>
                </a:cubicBezTo>
                <a:cubicBezTo>
                  <a:pt x="244337" y="104056"/>
                  <a:pt x="250398" y="100424"/>
                  <a:pt x="254710" y="95250"/>
                </a:cubicBezTo>
                <a:cubicBezTo>
                  <a:pt x="277925" y="67392"/>
                  <a:pt x="246777" y="94055"/>
                  <a:pt x="283285" y="66675"/>
                </a:cubicBezTo>
                <a:cubicBezTo>
                  <a:pt x="287158" y="55054"/>
                  <a:pt x="288339" y="47333"/>
                  <a:pt x="297572" y="38100"/>
                </a:cubicBezTo>
                <a:cubicBezTo>
                  <a:pt x="301620" y="34053"/>
                  <a:pt x="307097" y="31750"/>
                  <a:pt x="311860" y="28575"/>
                </a:cubicBezTo>
                <a:cubicBezTo>
                  <a:pt x="313447" y="23812"/>
                  <a:pt x="313486" y="18207"/>
                  <a:pt x="316622" y="14287"/>
                </a:cubicBezTo>
                <a:cubicBezTo>
                  <a:pt x="323336" y="5894"/>
                  <a:pt x="335785" y="3137"/>
                  <a:pt x="345197" y="0"/>
                </a:cubicBezTo>
                <a:cubicBezTo>
                  <a:pt x="351547" y="1587"/>
                  <a:pt x="357857" y="3342"/>
                  <a:pt x="364247" y="4762"/>
                </a:cubicBezTo>
                <a:cubicBezTo>
                  <a:pt x="372149" y="6518"/>
                  <a:pt x="380207" y="7562"/>
                  <a:pt x="388060" y="9525"/>
                </a:cubicBezTo>
                <a:cubicBezTo>
                  <a:pt x="392930" y="10743"/>
                  <a:pt x="397585" y="12700"/>
                  <a:pt x="402347" y="14287"/>
                </a:cubicBezTo>
                <a:cubicBezTo>
                  <a:pt x="405522" y="19050"/>
                  <a:pt x="407825" y="24528"/>
                  <a:pt x="411872" y="28575"/>
                </a:cubicBezTo>
                <a:cubicBezTo>
                  <a:pt x="421104" y="37807"/>
                  <a:pt x="428827" y="38989"/>
                  <a:pt x="440447" y="42862"/>
                </a:cubicBezTo>
                <a:cubicBezTo>
                  <a:pt x="445210" y="46037"/>
                  <a:pt x="449376" y="50377"/>
                  <a:pt x="454735" y="52387"/>
                </a:cubicBezTo>
                <a:cubicBezTo>
                  <a:pt x="468266" y="57461"/>
                  <a:pt x="472774" y="57150"/>
                  <a:pt x="483310" y="5715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2728567" y="6200775"/>
            <a:ext cx="615055" cy="228600"/>
          </a:xfrm>
          <a:custGeom>
            <a:avLst/>
            <a:gdLst>
              <a:gd name="connsiteX0" fmla="*/ 615055 w 615055"/>
              <a:gd name="connsiteY0" fmla="*/ 0 h 228600"/>
              <a:gd name="connsiteX1" fmla="*/ 591243 w 615055"/>
              <a:gd name="connsiteY1" fmla="*/ 19050 h 228600"/>
              <a:gd name="connsiteX2" fmla="*/ 572193 w 615055"/>
              <a:gd name="connsiteY2" fmla="*/ 47625 h 228600"/>
              <a:gd name="connsiteX3" fmla="*/ 562668 w 615055"/>
              <a:gd name="connsiteY3" fmla="*/ 80963 h 228600"/>
              <a:gd name="connsiteX4" fmla="*/ 543618 w 615055"/>
              <a:gd name="connsiteY4" fmla="*/ 109538 h 228600"/>
              <a:gd name="connsiteX5" fmla="*/ 534093 w 615055"/>
              <a:gd name="connsiteY5" fmla="*/ 123825 h 228600"/>
              <a:gd name="connsiteX6" fmla="*/ 524568 w 615055"/>
              <a:gd name="connsiteY6" fmla="*/ 152400 h 228600"/>
              <a:gd name="connsiteX7" fmla="*/ 467418 w 615055"/>
              <a:gd name="connsiteY7" fmla="*/ 180975 h 228600"/>
              <a:gd name="connsiteX8" fmla="*/ 453130 w 615055"/>
              <a:gd name="connsiteY8" fmla="*/ 185738 h 228600"/>
              <a:gd name="connsiteX9" fmla="*/ 338830 w 615055"/>
              <a:gd name="connsiteY9" fmla="*/ 190500 h 228600"/>
              <a:gd name="connsiteX10" fmla="*/ 310255 w 615055"/>
              <a:gd name="connsiteY10" fmla="*/ 204788 h 228600"/>
              <a:gd name="connsiteX11" fmla="*/ 295968 w 615055"/>
              <a:gd name="connsiteY11" fmla="*/ 214313 h 228600"/>
              <a:gd name="connsiteX12" fmla="*/ 281680 w 615055"/>
              <a:gd name="connsiteY12" fmla="*/ 219075 h 228600"/>
              <a:gd name="connsiteX13" fmla="*/ 262630 w 615055"/>
              <a:gd name="connsiteY13" fmla="*/ 228600 h 228600"/>
              <a:gd name="connsiteX14" fmla="*/ 238818 w 615055"/>
              <a:gd name="connsiteY14" fmla="*/ 223838 h 228600"/>
              <a:gd name="connsiteX15" fmla="*/ 224530 w 615055"/>
              <a:gd name="connsiteY15" fmla="*/ 214313 h 228600"/>
              <a:gd name="connsiteX16" fmla="*/ 172143 w 615055"/>
              <a:gd name="connsiteY16" fmla="*/ 209550 h 228600"/>
              <a:gd name="connsiteX17" fmla="*/ 148330 w 615055"/>
              <a:gd name="connsiteY17" fmla="*/ 204788 h 228600"/>
              <a:gd name="connsiteX18" fmla="*/ 134043 w 615055"/>
              <a:gd name="connsiteY18" fmla="*/ 200025 h 228600"/>
              <a:gd name="connsiteX19" fmla="*/ 86418 w 615055"/>
              <a:gd name="connsiteY19" fmla="*/ 195263 h 228600"/>
              <a:gd name="connsiteX20" fmla="*/ 53080 w 615055"/>
              <a:gd name="connsiteY20" fmla="*/ 190500 h 228600"/>
              <a:gd name="connsiteX21" fmla="*/ 693 w 615055"/>
              <a:gd name="connsiteY21" fmla="*/ 185738 h 228600"/>
              <a:gd name="connsiteX22" fmla="*/ 14980 w 615055"/>
              <a:gd name="connsiteY22" fmla="*/ 1905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15055" h="228600">
                <a:moveTo>
                  <a:pt x="615055" y="0"/>
                </a:moveTo>
                <a:cubicBezTo>
                  <a:pt x="607118" y="6350"/>
                  <a:pt x="598043" y="11495"/>
                  <a:pt x="591243" y="19050"/>
                </a:cubicBezTo>
                <a:cubicBezTo>
                  <a:pt x="583585" y="27559"/>
                  <a:pt x="572193" y="47625"/>
                  <a:pt x="572193" y="47625"/>
                </a:cubicBezTo>
                <a:cubicBezTo>
                  <a:pt x="571073" y="52103"/>
                  <a:pt x="565771" y="75377"/>
                  <a:pt x="562668" y="80963"/>
                </a:cubicBezTo>
                <a:cubicBezTo>
                  <a:pt x="557109" y="90970"/>
                  <a:pt x="549968" y="100013"/>
                  <a:pt x="543618" y="109538"/>
                </a:cubicBezTo>
                <a:cubicBezTo>
                  <a:pt x="540443" y="114300"/>
                  <a:pt x="535903" y="118395"/>
                  <a:pt x="534093" y="123825"/>
                </a:cubicBezTo>
                <a:cubicBezTo>
                  <a:pt x="530918" y="133350"/>
                  <a:pt x="532922" y="146831"/>
                  <a:pt x="524568" y="152400"/>
                </a:cubicBezTo>
                <a:cubicBezTo>
                  <a:pt x="487638" y="177020"/>
                  <a:pt x="506854" y="167829"/>
                  <a:pt x="467418" y="180975"/>
                </a:cubicBezTo>
                <a:cubicBezTo>
                  <a:pt x="462655" y="182563"/>
                  <a:pt x="458146" y="185529"/>
                  <a:pt x="453130" y="185738"/>
                </a:cubicBezTo>
                <a:lnTo>
                  <a:pt x="338830" y="190500"/>
                </a:lnTo>
                <a:cubicBezTo>
                  <a:pt x="297887" y="217796"/>
                  <a:pt x="349689" y="185070"/>
                  <a:pt x="310255" y="204788"/>
                </a:cubicBezTo>
                <a:cubicBezTo>
                  <a:pt x="305136" y="207348"/>
                  <a:pt x="301087" y="211753"/>
                  <a:pt x="295968" y="214313"/>
                </a:cubicBezTo>
                <a:cubicBezTo>
                  <a:pt x="291478" y="216558"/>
                  <a:pt x="286294" y="217098"/>
                  <a:pt x="281680" y="219075"/>
                </a:cubicBezTo>
                <a:cubicBezTo>
                  <a:pt x="275154" y="221872"/>
                  <a:pt x="268980" y="225425"/>
                  <a:pt x="262630" y="228600"/>
                </a:cubicBezTo>
                <a:cubicBezTo>
                  <a:pt x="254693" y="227013"/>
                  <a:pt x="246397" y="226680"/>
                  <a:pt x="238818" y="223838"/>
                </a:cubicBezTo>
                <a:cubicBezTo>
                  <a:pt x="233458" y="221828"/>
                  <a:pt x="230127" y="215512"/>
                  <a:pt x="224530" y="214313"/>
                </a:cubicBezTo>
                <a:cubicBezTo>
                  <a:pt x="207385" y="210639"/>
                  <a:pt x="189605" y="211138"/>
                  <a:pt x="172143" y="209550"/>
                </a:cubicBezTo>
                <a:cubicBezTo>
                  <a:pt x="164205" y="207963"/>
                  <a:pt x="156183" y="206751"/>
                  <a:pt x="148330" y="204788"/>
                </a:cubicBezTo>
                <a:cubicBezTo>
                  <a:pt x="143460" y="203570"/>
                  <a:pt x="139005" y="200788"/>
                  <a:pt x="134043" y="200025"/>
                </a:cubicBezTo>
                <a:cubicBezTo>
                  <a:pt x="118274" y="197599"/>
                  <a:pt x="102263" y="197127"/>
                  <a:pt x="86418" y="195263"/>
                </a:cubicBezTo>
                <a:cubicBezTo>
                  <a:pt x="75269" y="193951"/>
                  <a:pt x="64193" y="192088"/>
                  <a:pt x="53080" y="190500"/>
                </a:cubicBezTo>
                <a:cubicBezTo>
                  <a:pt x="33107" y="180514"/>
                  <a:pt x="26643" y="172763"/>
                  <a:pt x="693" y="185738"/>
                </a:cubicBezTo>
                <a:cubicBezTo>
                  <a:pt x="-3797" y="187983"/>
                  <a:pt x="14980" y="190500"/>
                  <a:pt x="14980" y="1905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1403648" y="2591193"/>
            <a:ext cx="54006" cy="4571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043608" y="226758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71802" y="2857496"/>
            <a:ext cx="2263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Россия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Picture 2" descr="C:\Users\ASUS\Desktop\reWalls.com-1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90478"/>
            <a:ext cx="1500198" cy="1023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9950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esktop\mo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92"/>
          <a:stretch/>
        </p:blipFill>
        <p:spPr bwMode="auto">
          <a:xfrm>
            <a:off x="-36513" y="0"/>
            <a:ext cx="920817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US\Desktop\6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85728"/>
            <a:ext cx="3168352" cy="2106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SUS\Desktop\Coat_of_Arms_of_Mosc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1540370" cy="18270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01591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ktor\Desktop\moskwa-reka_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00" cy="5214974"/>
          </a:xfrm>
          <a:prstGeom prst="rect">
            <a:avLst/>
          </a:prstGeom>
          <a:noFill/>
        </p:spPr>
      </p:pic>
      <p:pic>
        <p:nvPicPr>
          <p:cNvPr id="6146" name="Picture 2" descr="C:\Users\ASUS\Desktop\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0" y="1500174"/>
            <a:ext cx="46196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SUS\Desktop\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642918"/>
            <a:ext cx="3455002" cy="450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iktor\Desktop\460f3290bb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5770" y="-1357"/>
            <a:ext cx="6803816" cy="6930819"/>
          </a:xfrm>
          <a:prstGeom prst="rect">
            <a:avLst/>
          </a:prstGeom>
          <a:noFill/>
        </p:spPr>
      </p:pic>
      <p:pic>
        <p:nvPicPr>
          <p:cNvPr id="2" name="Picture 2" descr="C:\Documents and Settings\Admin\Рабочий стол\DSCN04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324"/>
            <a:ext cx="9144000" cy="7031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01758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8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3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SUS\Desktop\0007-006-Istorija-Moskovskogo-Kreml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8" y="3695062"/>
            <a:ext cx="3977656" cy="3101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SUS\Desktop\Jurij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260648"/>
            <a:ext cx="4596991" cy="23942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SUS\Desktop\moskva-gorod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7" y="260648"/>
            <a:ext cx="4032448" cy="23942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SUS\Desktop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95062"/>
            <a:ext cx="4503229" cy="3101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7735" y="2708920"/>
            <a:ext cx="5668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Деревянный Кремль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3980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SUS\Desktop\21965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88" y="116632"/>
            <a:ext cx="4033808" cy="30253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SUS\Desktop\av_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93" y="3729935"/>
            <a:ext cx="3991001" cy="2985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SUS\Desktop\mosc_pict_1_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811"/>
          <a:stretch/>
        </p:blipFill>
        <p:spPr bwMode="auto">
          <a:xfrm>
            <a:off x="107504" y="68329"/>
            <a:ext cx="4785498" cy="30736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26752" y="2967335"/>
            <a:ext cx="6290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Белокаменный Кремль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C:\Users\Viktor\Desktop\28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3000396" cy="3945521"/>
          </a:xfrm>
          <a:prstGeom prst="rect">
            <a:avLst/>
          </a:prstGeom>
          <a:noFill/>
        </p:spPr>
      </p:pic>
      <p:pic>
        <p:nvPicPr>
          <p:cNvPr id="1027" name="Picture 3" descr="C:\Users\Viktor\Desktop\Vasnecov_Moskovskii_Kremlj_pri_Dmitrii_Donskom_1922_Akv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673498"/>
            <a:ext cx="4803775" cy="3041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9807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US\Desktop\mosc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3" r="1139" b="1770"/>
          <a:stretch/>
        </p:blipFill>
        <p:spPr bwMode="auto">
          <a:xfrm>
            <a:off x="-36513" y="-29636"/>
            <a:ext cx="9234755" cy="6887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Viktor\Desktop\69575187_ce6d73757998d17ebfcc1209d2e42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5387482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9843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iktor\Desktop\a2aea9dbdb54.jpg"/>
          <p:cNvPicPr>
            <a:picLocks noChangeAspect="1" noChangeArrowheads="1"/>
          </p:cNvPicPr>
          <p:nvPr/>
        </p:nvPicPr>
        <p:blipFill>
          <a:blip r:embed="rId3" cstate="print"/>
          <a:srcRect r="1387" b="2419"/>
          <a:stretch>
            <a:fillRect/>
          </a:stretch>
        </p:blipFill>
        <p:spPr bwMode="auto">
          <a:xfrm>
            <a:off x="-33" y="1"/>
            <a:ext cx="9228705" cy="6857999"/>
          </a:xfrm>
          <a:prstGeom prst="rect">
            <a:avLst/>
          </a:prstGeom>
          <a:noFill/>
        </p:spPr>
      </p:pic>
      <p:pic>
        <p:nvPicPr>
          <p:cNvPr id="3" name="Олег_Газманов_-_Москва_звонят_колокола_(MusVid.net)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501222" y="6705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SUS\Desktop\1640718k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" y="0"/>
            <a:ext cx="9143502" cy="6882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6073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SUS\Desktop\Mosco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103"/>
          <a:stretch/>
        </p:blipFill>
        <p:spPr bwMode="auto">
          <a:xfrm>
            <a:off x="112533" y="0"/>
            <a:ext cx="5602475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57950" y="4714884"/>
            <a:ext cx="22477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98.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C:\Users\Viktor\Desktop\2313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642918"/>
            <a:ext cx="2701900" cy="34417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2724715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8956" y="6000768"/>
            <a:ext cx="4833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Красная площадь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 descr="C:\Users\Viktor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0"/>
            <a:ext cx="4511874" cy="3214710"/>
          </a:xfrm>
          <a:prstGeom prst="rect">
            <a:avLst/>
          </a:prstGeom>
          <a:noFill/>
        </p:spPr>
      </p:pic>
      <p:pic>
        <p:nvPicPr>
          <p:cNvPr id="4099" name="Picture 3" descr="C:\Users\Viktor\Desktop\f_16748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-1"/>
            <a:ext cx="4500594" cy="3201825"/>
          </a:xfrm>
          <a:prstGeom prst="rect">
            <a:avLst/>
          </a:prstGeom>
          <a:noFill/>
        </p:spPr>
      </p:pic>
      <p:pic>
        <p:nvPicPr>
          <p:cNvPr id="11271" name="Picture 7" descr="C:\Users\ASUS\Desktop\_var_www_ord_data_www_gandex.ru_upl_oboi_gandex.ru-26_7e35aec658ff15caf007ac877ab11b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3210223"/>
            <a:ext cx="5214974" cy="29334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5010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iktor\Desktop\5761_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85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US\Desktop\foto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34" y="99538"/>
            <a:ext cx="8634484" cy="590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2976" y="5929330"/>
            <a:ext cx="6817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Храм Христа Спасителя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C:\Users\Viktor\Desktop\1393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15" y="1785926"/>
            <a:ext cx="9145815" cy="4995864"/>
          </a:xfrm>
          <a:prstGeom prst="rect">
            <a:avLst/>
          </a:prstGeom>
          <a:noFill/>
        </p:spPr>
      </p:pic>
      <p:pic>
        <p:nvPicPr>
          <p:cNvPr id="2051" name="Picture 3" descr="C:\Users\Viktor\Desktop\v10_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74610"/>
            <a:ext cx="2273300" cy="2997200"/>
          </a:xfrm>
          <a:prstGeom prst="rect">
            <a:avLst/>
          </a:prstGeom>
          <a:noFill/>
        </p:spPr>
      </p:pic>
      <p:pic>
        <p:nvPicPr>
          <p:cNvPr id="2052" name="Picture 4" descr="C:\Users\Viktor\Desktop\p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-1"/>
            <a:ext cx="6072230" cy="68904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38800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556792"/>
            <a:ext cx="727280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физминутка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US\Desktop\1_12828063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62"/>
          <a:stretch/>
        </p:blipFill>
        <p:spPr bwMode="auto">
          <a:xfrm>
            <a:off x="-1" y="0"/>
            <a:ext cx="915195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7488" y="0"/>
            <a:ext cx="1952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Арбат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6" name="Picture 2" descr="C:\Users\Viktor\Desktop\arbat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607595"/>
            <a:ext cx="4143404" cy="3107553"/>
          </a:xfrm>
          <a:prstGeom prst="rect">
            <a:avLst/>
          </a:prstGeom>
          <a:noFill/>
        </p:spPr>
      </p:pic>
      <p:pic>
        <p:nvPicPr>
          <p:cNvPr id="6147" name="Picture 3" descr="C:\Users\Viktor\Desktop\Arbat-BulatOkudzhava-Monum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73375"/>
            <a:ext cx="4183065" cy="5441707"/>
          </a:xfrm>
          <a:prstGeom prst="rect">
            <a:avLst/>
          </a:prstGeom>
          <a:noFill/>
        </p:spPr>
      </p:pic>
      <p:pic>
        <p:nvPicPr>
          <p:cNvPr id="6148" name="Picture 4" descr="C:\Users\Viktor\Desktop\65226388_1286917909_28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610771"/>
            <a:ext cx="4000528" cy="2675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62991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US\Desktop\NWoBQM3v7h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799" y="0"/>
            <a:ext cx="8188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Viktor\Desktop\curt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24866" cy="3429000"/>
          </a:xfrm>
          <a:prstGeom prst="rect">
            <a:avLst/>
          </a:prstGeom>
          <a:noFill/>
        </p:spPr>
      </p:pic>
      <p:pic>
        <p:nvPicPr>
          <p:cNvPr id="7171" name="Picture 3" descr="C:\Users\Viktor\Desktop\liceu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1863" y="0"/>
            <a:ext cx="4772170" cy="3357562"/>
          </a:xfrm>
          <a:prstGeom prst="rect">
            <a:avLst/>
          </a:prstGeom>
          <a:noFill/>
        </p:spPr>
      </p:pic>
      <p:pic>
        <p:nvPicPr>
          <p:cNvPr id="7172" name="Picture 4" descr="C:\Users\Viktor\Desktop\10214-1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3041" y="3286125"/>
            <a:ext cx="5210959" cy="3571876"/>
          </a:xfrm>
          <a:prstGeom prst="rect">
            <a:avLst/>
          </a:prstGeom>
          <a:noFill/>
        </p:spPr>
      </p:pic>
      <p:pic>
        <p:nvPicPr>
          <p:cNvPr id="7175" name="Picture 7" descr="C:\Users\Viktor\Desktop\2120258lq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86125"/>
            <a:ext cx="3929058" cy="35718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14546" y="-71462"/>
            <a:ext cx="4373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Большой театр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5" name="Picture 3" descr="C:\Users\Viktor\Desktop\69419473_713pxBolshoy_Teatr.jpg"/>
          <p:cNvPicPr>
            <a:picLocks noChangeAspect="1" noChangeArrowheads="1"/>
          </p:cNvPicPr>
          <p:nvPr/>
        </p:nvPicPr>
        <p:blipFill>
          <a:blip r:embed="rId7" cstate="print"/>
          <a:srcRect b="5753"/>
          <a:stretch>
            <a:fillRect/>
          </a:stretch>
        </p:blipFill>
        <p:spPr bwMode="auto">
          <a:xfrm>
            <a:off x="285720" y="0"/>
            <a:ext cx="8647043" cy="6858000"/>
          </a:xfrm>
          <a:prstGeom prst="rect">
            <a:avLst/>
          </a:prstGeom>
          <a:noFill/>
        </p:spPr>
      </p:pic>
      <p:pic>
        <p:nvPicPr>
          <p:cNvPr id="3074" name="Picture 2" descr="C:\Users\Viktor\Desktop\9e93439c1d751395cc8d480ca9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218494" cy="6858000"/>
          </a:xfrm>
          <a:prstGeom prst="rect">
            <a:avLst/>
          </a:prstGeom>
          <a:noFill/>
        </p:spPr>
      </p:pic>
      <p:pic>
        <p:nvPicPr>
          <p:cNvPr id="3076" name="Picture 4" descr="C:\Users\Viktor\Desktop\information_items_7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57190"/>
            <a:ext cx="9200313" cy="6072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40440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iktor\Desktop\0_1c00_a034772f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21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80414" y="6006132"/>
            <a:ext cx="6606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Третьяковская галерея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196" name="Picture 4" descr="C:\Users\Viktor\Desktop\fi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42918"/>
            <a:ext cx="3770339" cy="5429288"/>
          </a:xfrm>
          <a:prstGeom prst="rect">
            <a:avLst/>
          </a:prstGeom>
          <a:noFill/>
        </p:spPr>
      </p:pic>
      <p:pic>
        <p:nvPicPr>
          <p:cNvPr id="8197" name="Picture 5" descr="C:\Users\Viktor\Desktop\5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-71462"/>
            <a:ext cx="5072066" cy="3804049"/>
          </a:xfrm>
          <a:prstGeom prst="rect">
            <a:avLst/>
          </a:prstGeom>
          <a:noFill/>
        </p:spPr>
      </p:pic>
      <p:pic>
        <p:nvPicPr>
          <p:cNvPr id="8198" name="Picture 6" descr="C:\Users\Viktor\Desktop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735494"/>
            <a:ext cx="2714644" cy="3099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22490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SUS\Desktop\circimoskvi00000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3714776" cy="282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Viktor\Desktop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3" y="3929066"/>
            <a:ext cx="3716931" cy="2786082"/>
          </a:xfrm>
          <a:prstGeom prst="rect">
            <a:avLst/>
          </a:prstGeom>
          <a:noFill/>
        </p:spPr>
      </p:pic>
      <p:pic>
        <p:nvPicPr>
          <p:cNvPr id="7171" name="Picture 3" descr="C:\Users\Viktor\Desktop\foto_14476.jpg"/>
          <p:cNvPicPr>
            <a:picLocks noChangeAspect="1" noChangeArrowheads="1"/>
          </p:cNvPicPr>
          <p:nvPr/>
        </p:nvPicPr>
        <p:blipFill>
          <a:blip r:embed="rId5" cstate="print"/>
          <a:srcRect l="2593" b="5284"/>
          <a:stretch>
            <a:fillRect/>
          </a:stretch>
        </p:blipFill>
        <p:spPr bwMode="auto">
          <a:xfrm>
            <a:off x="5000628" y="3849765"/>
            <a:ext cx="3929058" cy="2865383"/>
          </a:xfrm>
          <a:prstGeom prst="rect">
            <a:avLst/>
          </a:prstGeom>
          <a:noFill/>
        </p:spPr>
      </p:pic>
      <p:pic>
        <p:nvPicPr>
          <p:cNvPr id="7172" name="Picture 4" descr="C:\Users\Viktor\Desktop\981ea7a4ffb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42852"/>
            <a:ext cx="2071702" cy="297658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85786" y="3000372"/>
            <a:ext cx="7289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ц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ирк на Цветном бульваре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Picture 2" descr="C:\Users\Viktor\Desktop\161027035.jpg"/>
          <p:cNvPicPr>
            <a:picLocks noChangeAspect="1" noChangeArrowheads="1"/>
          </p:cNvPicPr>
          <p:nvPr/>
        </p:nvPicPr>
        <p:blipFill>
          <a:blip r:embed="rId7" cstate="print"/>
          <a:srcRect b="16883"/>
          <a:stretch>
            <a:fillRect/>
          </a:stretch>
        </p:blipFill>
        <p:spPr bwMode="auto">
          <a:xfrm>
            <a:off x="4071934" y="-1"/>
            <a:ext cx="5072098" cy="6909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2063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ktor\Desktop\M1280_036.jpg"/>
          <p:cNvPicPr>
            <a:picLocks noChangeAspect="1" noChangeArrowheads="1"/>
          </p:cNvPicPr>
          <p:nvPr/>
        </p:nvPicPr>
        <p:blipFill>
          <a:blip r:embed="rId2" cstate="print"/>
          <a:srcRect r="886" b="2025"/>
          <a:stretch>
            <a:fillRect/>
          </a:stretch>
        </p:blipFill>
        <p:spPr bwMode="auto">
          <a:xfrm>
            <a:off x="-1" y="0"/>
            <a:ext cx="925032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ASUS\Desktop\img_5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70" r="2595"/>
          <a:stretch/>
        </p:blipFill>
        <p:spPr bwMode="auto">
          <a:xfrm>
            <a:off x="899592" y="908720"/>
            <a:ext cx="7184673" cy="5873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0"/>
            <a:ext cx="8569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Театр зверей имени В. Дурова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194" name="Picture 2" descr="C:\Users\Viktor\Desktop\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51" y="-24"/>
            <a:ext cx="2381251" cy="345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3" descr="C:\Users\Viktor\Desktop\STR_6597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7563"/>
            <a:ext cx="5233250" cy="3500462"/>
          </a:xfrm>
          <a:prstGeom prst="rect">
            <a:avLst/>
          </a:prstGeom>
          <a:noFill/>
        </p:spPr>
      </p:pic>
      <p:pic>
        <p:nvPicPr>
          <p:cNvPr id="8196" name="Picture 4" descr="C:\Users\Viktor\Desktop\d_spekt02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51" y="0"/>
            <a:ext cx="5006891" cy="3357562"/>
          </a:xfrm>
          <a:prstGeom prst="rect">
            <a:avLst/>
          </a:prstGeom>
          <a:noFill/>
        </p:spPr>
      </p:pic>
      <p:pic>
        <p:nvPicPr>
          <p:cNvPr id="8197" name="Picture 5" descr="C:\Users\Viktor\Desktop\STR_1167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384946"/>
            <a:ext cx="4953450" cy="3500438"/>
          </a:xfrm>
          <a:prstGeom prst="rect">
            <a:avLst/>
          </a:prstGeom>
          <a:noFill/>
        </p:spPr>
      </p:pic>
      <p:sp>
        <p:nvSpPr>
          <p:cNvPr id="8" name="Управляющая кнопка: домой 7">
            <a:hlinkClick r:id="rId7" action="ppaction://hlinkfile" highlightClick="1"/>
          </p:cNvPr>
          <p:cNvSpPr/>
          <p:nvPr/>
        </p:nvSpPr>
        <p:spPr>
          <a:xfrm>
            <a:off x="8173054" y="6000768"/>
            <a:ext cx="828102" cy="714380"/>
          </a:xfrm>
          <a:prstGeom prst="actionButtonHome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>
            <a:hlinkClick r:id="rId8" action="ppaction://hlinkfile"/>
          </p:cNvPr>
          <p:cNvSpPr/>
          <p:nvPr/>
        </p:nvSpPr>
        <p:spPr>
          <a:xfrm>
            <a:off x="323528" y="6042992"/>
            <a:ext cx="648072" cy="626368"/>
          </a:xfrm>
          <a:prstGeom prst="star5">
            <a:avLst/>
          </a:prstGeom>
          <a:solidFill>
            <a:schemeClr val="bg1">
              <a:lumMod val="5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7931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2976" y="1571612"/>
            <a:ext cx="686277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Спасибо.</a:t>
            </a:r>
          </a:p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Урок окончен.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iktor\Desktop\018-mosc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401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iktor\Desktop\photo1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62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iktor\Desktop\2aae2c6f7e75a6cdf9bd47ab0d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iktor\Deskto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Viktor\Desktop\57212335_i454000.jpg"/>
          <p:cNvPicPr>
            <a:picLocks noChangeAspect="1" noChangeArrowheads="1"/>
          </p:cNvPicPr>
          <p:nvPr/>
        </p:nvPicPr>
        <p:blipFill>
          <a:blip r:embed="rId2" cstate="print"/>
          <a:srcRect r="2343" b="3125"/>
          <a:stretch>
            <a:fillRect/>
          </a:stretch>
        </p:blipFill>
        <p:spPr bwMode="auto">
          <a:xfrm>
            <a:off x="0" y="0"/>
            <a:ext cx="921774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44</Words>
  <Application>Microsoft Office PowerPoint</Application>
  <PresentationFormat>Экран (4:3)</PresentationFormat>
  <Paragraphs>19</Paragraphs>
  <Slides>41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Viktor</cp:lastModifiedBy>
  <cp:revision>97</cp:revision>
  <dcterms:created xsi:type="dcterms:W3CDTF">2012-03-05T08:53:04Z</dcterms:created>
  <dcterms:modified xsi:type="dcterms:W3CDTF">2012-06-21T07:07:52Z</dcterms:modified>
</cp:coreProperties>
</file>