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705" r:id="rId2"/>
    <p:sldId id="694" r:id="rId3"/>
    <p:sldId id="706" r:id="rId4"/>
    <p:sldId id="707" r:id="rId5"/>
    <p:sldId id="708" r:id="rId6"/>
    <p:sldId id="709" r:id="rId7"/>
    <p:sldId id="712" r:id="rId8"/>
    <p:sldId id="700" r:id="rId9"/>
    <p:sldId id="711" r:id="rId10"/>
    <p:sldId id="701" r:id="rId11"/>
    <p:sldId id="710" r:id="rId12"/>
    <p:sldId id="70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33"/>
    <a:srgbClr val="00FFFF"/>
    <a:srgbClr val="CC00CC"/>
    <a:srgbClr val="FFF185"/>
    <a:srgbClr val="C7E6A4"/>
    <a:srgbClr val="FED6E0"/>
    <a:srgbClr val="FD99B3"/>
    <a:srgbClr val="FFE9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7" d="100"/>
          <a:sy n="47" d="100"/>
        </p:scale>
        <p:origin x="-85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87B65E-E85C-42B0-9099-D15CD273F14B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7DF975-8651-487C-9C6B-039607358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8AAE-2613-45BD-BE28-4DA62E43A715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03A1A99-D120-4E25-97AE-66061D92AF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3B79-93E7-4A65-A8C4-C943634C8F73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0033-5CD6-441A-9BF1-BE9C7F636A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7E779-D0F1-45A2-A22F-C0275D1AD7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3E13-4CA2-4DDC-B3B4-966891C85CF2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B11D-6DC6-4160-AA73-17E9D09A96A0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E254-C909-4565-887B-A07DEDE566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F39E-58CD-4D72-BDBA-0A8BE72CC503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ADCAAC-0760-4888-9C7D-2EF4A8124F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6BB1-3AD2-4BB6-B81D-9DDD967A70F7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AC9E-8460-410C-962C-045CA5CB56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5004-FE29-4B43-AC7E-CCEB42F1D084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B4187B0-1A11-4AE7-A789-5993B50EBA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C76E-5A0B-4B6D-9392-B5C514543B0A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47FD-9E51-4AA1-8AE0-08914AB34B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F6ED-96BA-414D-BDC0-94A3AAC68525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4243C3-10AF-4C25-AE0C-D386C1C77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14ED075-A8E7-4DFD-8CD5-4E0124879C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6C9E-1741-4B22-BEDD-F21D0379AEB8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20BF-E948-4EDE-93F6-6828B7CA0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AAB4-1392-405B-80BE-3106B565F1BE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B1D8940-5DEF-491A-B0AD-D0D9E582C51A}" type="datetimeFigureOut">
              <a:rPr lang="ru-RU"/>
              <a:pPr>
                <a:defRPr/>
              </a:pPr>
              <a:t>04.12.2012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6CADC-732C-4596-BFF0-9303687943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8" y="2992438"/>
            <a:ext cx="2127250" cy="649287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25" y="3865563"/>
            <a:ext cx="1317625" cy="455930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694238"/>
            <a:ext cx="920750" cy="26812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58850" y="-387350"/>
            <a:ext cx="74295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«Математика» 1 класс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8" y="-171450"/>
            <a:ext cx="8786812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«Сложение и вычитание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величин»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532563" y="188913"/>
            <a:ext cx="21431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Плюшкин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04025" y="5857875"/>
            <a:ext cx="18716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Пышкин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313" y="692150"/>
            <a:ext cx="528637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Сладкоежка Плюшкин испёк торт массой 5 кг, а сладкоежка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Пышкин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массой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кг. Найди общую массу этих тортов.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3" descr="C:\Documents and Settings\admin\Рабочий стол\b_pre_4ea43079cd3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0525" y="692150"/>
            <a:ext cx="3494088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Documents and Settings\admin\Рабочий стол\7434223-cake-closeup-with-cherry-isolated-on-a-wh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716338"/>
            <a:ext cx="3105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11413" y="2195513"/>
            <a:ext cx="411162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3125788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650875"/>
            <a:ext cx="30257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429000"/>
            <a:ext cx="316865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TextBox 10"/>
          <p:cNvGrpSpPr>
            <a:grpSpLocks/>
          </p:cNvGrpSpPr>
          <p:nvPr/>
        </p:nvGrpSpPr>
        <p:grpSpPr bwMode="auto">
          <a:xfrm>
            <a:off x="3492500" y="23813"/>
            <a:ext cx="5711825" cy="1920875"/>
            <a:chOff x="2200" y="15"/>
            <a:chExt cx="3598" cy="1210"/>
          </a:xfrm>
        </p:grpSpPr>
        <p:pic>
          <p:nvPicPr>
            <p:cNvPr id="25601" name="TextBox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0" y="15"/>
              <a:ext cx="3598" cy="1210"/>
            </a:xfrm>
            <a:prstGeom prst="rect">
              <a:avLst/>
            </a:prstGeom>
            <a:noFill/>
          </p:spPr>
        </p:pic>
        <p:sp>
          <p:nvSpPr>
            <p:cNvPr id="25602" name="Text Box 2"/>
            <p:cNvSpPr txBox="1">
              <a:spLocks noChangeArrowheads="1"/>
            </p:cNvSpPr>
            <p:nvPr/>
          </p:nvSpPr>
          <p:spPr bwMode="auto">
            <a:xfrm>
              <a:off x="2348" y="164"/>
              <a:ext cx="3299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8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Спасибо!</a:t>
              </a:r>
            </a:p>
          </p:txBody>
        </p:sp>
      </p:grpSp>
      <p:pic>
        <p:nvPicPr>
          <p:cNvPr id="25604" name="Picture 2" descr="C:\Documents and Settings\admin\Рабочий стол\d975f6e0a8dd4d797eb07eab3b3a8a8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316706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284538"/>
            <a:ext cx="2119312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6388" y="3141663"/>
            <a:ext cx="2308225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6"/>
          <p:cNvPicPr>
            <a:picLocks noChangeAspect="1"/>
          </p:cNvPicPr>
          <p:nvPr/>
        </p:nvPicPr>
        <p:blipFill>
          <a:blip r:embed="rId6"/>
          <a:srcRect l="4590" t="13341" r="5530" b="9637"/>
          <a:stretch>
            <a:fillRect/>
          </a:stretch>
        </p:blipFill>
        <p:spPr bwMode="auto">
          <a:xfrm>
            <a:off x="3276600" y="2636838"/>
            <a:ext cx="3055938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6386" name="Line 4"/>
          <p:cNvSpPr>
            <a:spLocks noChangeShapeType="1"/>
          </p:cNvSpPr>
          <p:nvPr/>
        </p:nvSpPr>
        <p:spPr bwMode="auto">
          <a:xfrm flipV="1">
            <a:off x="2971800" y="1143000"/>
            <a:ext cx="2438400" cy="213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 flipH="1">
            <a:off x="2895600" y="1143000"/>
            <a:ext cx="2514600" cy="472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Oval 7"/>
          <p:cNvSpPr>
            <a:spLocks noChangeArrowheads="1"/>
          </p:cNvSpPr>
          <p:nvPr/>
        </p:nvSpPr>
        <p:spPr bwMode="auto">
          <a:xfrm>
            <a:off x="2895600" y="3200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6389" name="Oval 8"/>
          <p:cNvSpPr>
            <a:spLocks noChangeArrowheads="1"/>
          </p:cNvSpPr>
          <p:nvPr/>
        </p:nvSpPr>
        <p:spPr bwMode="auto">
          <a:xfrm>
            <a:off x="2819400" y="5715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6390" name="Oval 9"/>
          <p:cNvSpPr>
            <a:spLocks noChangeArrowheads="1"/>
          </p:cNvSpPr>
          <p:nvPr/>
        </p:nvSpPr>
        <p:spPr bwMode="auto">
          <a:xfrm>
            <a:off x="5334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187575" y="20034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" r="2000" b="3455"/>
          <a:stretch>
            <a:fillRect/>
          </a:stretch>
        </p:blipFill>
        <p:spPr bwMode="auto">
          <a:xfrm rot="3825410">
            <a:off x="5476875" y="2143125"/>
            <a:ext cx="35020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578E-6 L 0.26458 -0.3168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15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31683 L -0.01042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34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7620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7410" name="Line 7"/>
          <p:cNvSpPr>
            <a:spLocks noChangeShapeType="1"/>
          </p:cNvSpPr>
          <p:nvPr/>
        </p:nvSpPr>
        <p:spPr bwMode="auto">
          <a:xfrm>
            <a:off x="2971800" y="3733800"/>
            <a:ext cx="1905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1" name="Line 8"/>
          <p:cNvSpPr>
            <a:spLocks noChangeShapeType="1"/>
          </p:cNvSpPr>
          <p:nvPr/>
        </p:nvSpPr>
        <p:spPr bwMode="auto">
          <a:xfrm flipH="1">
            <a:off x="4343400" y="1676400"/>
            <a:ext cx="1143000" cy="419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H="1">
            <a:off x="2971800" y="1143000"/>
            <a:ext cx="838200" cy="2590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Oval 3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7414" name="Oval 9"/>
          <p:cNvSpPr>
            <a:spLocks noChangeArrowheads="1"/>
          </p:cNvSpPr>
          <p:nvPr/>
        </p:nvSpPr>
        <p:spPr bwMode="auto">
          <a:xfrm>
            <a:off x="5410200" y="1600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7415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590800"/>
            <a:ext cx="1943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637"/>
          <a:stretch>
            <a:fillRect/>
          </a:stretch>
        </p:blipFill>
        <p:spPr bwMode="auto">
          <a:xfrm rot="-484479">
            <a:off x="6553200" y="4191000"/>
            <a:ext cx="1736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33"/>
          <a:stretch>
            <a:fillRect/>
          </a:stretch>
        </p:blipFill>
        <p:spPr bwMode="auto">
          <a:xfrm rot="-1205062">
            <a:off x="7439025" y="2286000"/>
            <a:ext cx="17049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609600"/>
            <a:ext cx="1876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949575" y="-13017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 L -0.08542 0.382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8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38252 L 0.13125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958 0.07169 L 0.06458 0.682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30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3" y="692150"/>
            <a:ext cx="26320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633538"/>
            <a:ext cx="2906712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5900" y="4541838"/>
            <a:ext cx="2808288" cy="58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Плюшкин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5338" y="5743575"/>
            <a:ext cx="3240087" cy="58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Пышкин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437" name="Рисунок 6"/>
          <p:cNvPicPr>
            <a:picLocks noChangeAspect="1"/>
          </p:cNvPicPr>
          <p:nvPr/>
        </p:nvPicPr>
        <p:blipFill>
          <a:blip r:embed="rId4"/>
          <a:srcRect l="4590" t="13341" r="5530" b="9637"/>
          <a:stretch>
            <a:fillRect/>
          </a:stretch>
        </p:blipFill>
        <p:spPr bwMode="auto">
          <a:xfrm>
            <a:off x="3062288" y="1268413"/>
            <a:ext cx="30575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78163" y="5153025"/>
            <a:ext cx="2695575" cy="58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Конфеткина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186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admin\Рабочий стол\b_pre_4ea43079cd3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95288"/>
            <a:ext cx="3744913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857250" y="1171575"/>
            <a:ext cx="3929063" cy="1588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124075" y="620713"/>
            <a:ext cx="114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кг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88125" y="260350"/>
            <a:ext cx="2214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Плюшкин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00788" y="5229225"/>
            <a:ext cx="22145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Пышкин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857250" y="2171700"/>
            <a:ext cx="2857500" cy="1588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3215481" y="1672432"/>
            <a:ext cx="1000125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Дуга 70"/>
          <p:cNvSpPr/>
          <p:nvPr/>
        </p:nvSpPr>
        <p:spPr>
          <a:xfrm rot="8212869">
            <a:off x="3536950" y="-55563"/>
            <a:ext cx="1350963" cy="149066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3860800" y="1412875"/>
            <a:ext cx="1071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кг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rot="5400000">
            <a:off x="427832" y="1672431"/>
            <a:ext cx="8572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79388" y="3716338"/>
            <a:ext cx="39306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– 2 = 3 (кг)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4213" y="4508500"/>
            <a:ext cx="25717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Ответ: 3 кг.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Дуга 76"/>
          <p:cNvSpPr/>
          <p:nvPr/>
        </p:nvSpPr>
        <p:spPr>
          <a:xfrm rot="8016855">
            <a:off x="279400" y="-1211262"/>
            <a:ext cx="3857625" cy="40005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1763713" y="2814638"/>
            <a:ext cx="12747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кг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9" name="Picture 2" descr="C:\Documents and Settings\admin\Рабочий стол\7434223-cake-closeup-with-cherry-isolated-on-a-wh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284538"/>
            <a:ext cx="3105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71" grpId="0" animBg="1"/>
      <p:bldP spid="72" grpId="0"/>
      <p:bldP spid="75" grpId="0"/>
      <p:bldP spid="76" grpId="0"/>
      <p:bldP spid="77" grpId="0" animBg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-8838398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-7330253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-54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1300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-5814053">
            <a:off x="931863" y="4189412"/>
            <a:ext cx="11191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1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5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247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78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8620</TotalTime>
  <Words>47</Words>
  <Application>Microsoft Office PowerPoint</Application>
  <PresentationFormat>Экран (4:3)</PresentationFormat>
  <Paragraphs>22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30" baseType="lpstr">
      <vt:lpstr>Georgia</vt:lpstr>
      <vt:lpstr>Arial</vt:lpstr>
      <vt:lpstr>Wingdings 2</vt:lpstr>
      <vt:lpstr>Wingdings</vt:lpstr>
      <vt:lpstr>Calibri</vt:lpstr>
      <vt:lpstr>Times New Roman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User</cp:lastModifiedBy>
  <cp:revision>1011</cp:revision>
  <dcterms:created xsi:type="dcterms:W3CDTF">2010-10-26T14:31:01Z</dcterms:created>
  <dcterms:modified xsi:type="dcterms:W3CDTF">2012-12-04T15:49:05Z</dcterms:modified>
</cp:coreProperties>
</file>