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ord_Chamberlain's_Men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en.wikipedia.org/wiki/Playing_compan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William_Shakespeare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izabethan_er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Christopher_Marlowe" TargetMode="External"/><Relationship Id="rId5" Type="http://schemas.openxmlformats.org/officeDocument/2006/relationships/hyperlink" Target="http://en.wikipedia.org/wiki/William_Shakespeare" TargetMode="External"/><Relationship Id="rId4" Type="http://schemas.openxmlformats.org/officeDocument/2006/relationships/hyperlink" Target="http://en.wikipedia.org/wiki/English_Renaissance_theat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WILLIAM SHAKESPEARE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ЕвгениЯ\Рабочий стол\ШКОЛА\шекспир\вилья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4337471" cy="51471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1268760"/>
            <a:ext cx="2952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William Shakespeare, was born on April 26, 1564, in Stratford-upon-Avon, England.</a:t>
            </a: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English poet, dramatist, and actor, often called the English national poet and considered by many to be the greatest dramatist of all time.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GLOBE THEATRE</a:t>
            </a:r>
            <a:endParaRPr lang="ru-RU" sz="5400" b="1" i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499992" cy="357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ЕвгениЯ\Рабочий стол\king-lear-at-the-globe-theatre-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876800" cy="3263900"/>
          </a:xfrm>
          <a:prstGeom prst="rect">
            <a:avLst/>
          </a:prstGeom>
          <a:noFill/>
        </p:spPr>
      </p:pic>
      <p:pic>
        <p:nvPicPr>
          <p:cNvPr id="2053" name="Picture 5" descr="C:\Documents and Settings\ЕвгениЯ\Рабочий стол\the-globe-theat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923" y="188640"/>
            <a:ext cx="4115689" cy="30963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4941168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The Globe Theatre was a theatre in London associated with </a:t>
            </a:r>
            <a:r>
              <a:rPr lang="en-US" sz="2000" b="1" dirty="0" smtClean="0">
                <a:solidFill>
                  <a:schemeClr val="tx2"/>
                </a:solidFill>
                <a:hlinkClick r:id="rId6" tooltip="William Shakespeare"/>
              </a:rPr>
              <a:t>William Shakespeare</a:t>
            </a:r>
            <a:r>
              <a:rPr lang="en-US" sz="2000" b="1" dirty="0" smtClean="0">
                <a:solidFill>
                  <a:schemeClr val="tx2"/>
                </a:solidFill>
              </a:rPr>
              <a:t>. It was built in 1599 by Shakespeare's </a:t>
            </a:r>
            <a:r>
              <a:rPr lang="en-US" sz="2000" b="1" dirty="0" smtClean="0">
                <a:solidFill>
                  <a:schemeClr val="tx2"/>
                </a:solidFill>
                <a:hlinkClick r:id="rId7" tooltip="Playing company"/>
              </a:rPr>
              <a:t>playing company</a:t>
            </a:r>
            <a:r>
              <a:rPr lang="en-US" sz="2000" b="1" dirty="0" smtClean="0">
                <a:solidFill>
                  <a:schemeClr val="tx2"/>
                </a:solidFill>
              </a:rPr>
              <a:t>, the </a:t>
            </a:r>
            <a:r>
              <a:rPr lang="en-US" sz="2000" b="1" dirty="0" smtClean="0">
                <a:solidFill>
                  <a:schemeClr val="tx2"/>
                </a:solidFill>
                <a:hlinkClick r:id="rId8" tooltip="Lord Chamberlain's Men"/>
              </a:rPr>
              <a:t>Lord Chamberlain's Men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5212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QUEEN  ELIZABETH I OF ENGLAND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ЕвгениЯ\Рабочий стол\elizaphoen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73" y="1124744"/>
            <a:ext cx="4266276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1412776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Elizabeth I (7 September 1533 – 24 March 1603)</a:t>
            </a:r>
          </a:p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Elizabeth's reign is known as the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hlinkClick r:id="rId3" tooltip="Elizabethan era"/>
              </a:rPr>
              <a:t>Elizabethan era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, famous above all for the flourishing of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hlinkClick r:id="rId4" tooltip="English Renaissance theatre"/>
              </a:rPr>
              <a:t>English drama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, led by playwrights such as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hlinkClick r:id="rId5" tooltip="William Shakespeare"/>
              </a:rPr>
              <a:t>William Shakespeare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hlinkClick r:id="rId6" tooltip="Christopher Marlowe"/>
              </a:rPr>
              <a:t>Christopher Marlowe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SHAKESPEARE’S SONNETS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ЕвгениЯ\Рабочий стол\сон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667774" cy="5151171"/>
          </a:xfrm>
          <a:prstGeom prst="rect">
            <a:avLst/>
          </a:prstGeom>
          <a:noFill/>
        </p:spPr>
      </p:pic>
      <p:pic>
        <p:nvPicPr>
          <p:cNvPr id="1026" name="Picture 2" descr="C:\Documents and Settings\ЕвгениЯ\Рабочий стол\ШКОЛА\анимация\анимашки1\0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131554" cy="1152128"/>
          </a:xfrm>
          <a:prstGeom prst="rect">
            <a:avLst/>
          </a:prstGeom>
          <a:noFill/>
        </p:spPr>
      </p:pic>
      <p:pic>
        <p:nvPicPr>
          <p:cNvPr id="1028" name="Picture 4" descr="C:\Documents and Settings\ЕвгениЯ\Рабочий стол\ШКОЛА\анимация\анимашки1\гифы\03s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085184"/>
            <a:ext cx="1152128" cy="1645897"/>
          </a:xfrm>
          <a:prstGeom prst="rect">
            <a:avLst/>
          </a:prstGeom>
          <a:noFill/>
        </p:spPr>
      </p:pic>
      <p:pic>
        <p:nvPicPr>
          <p:cNvPr id="1029" name="Picture 5" descr="C:\Documents and Settings\ЕвгениЯ\Рабочий стол\птиц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1333500" cy="176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ЕвгениЯ\Рабочий стол\ромео 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179535" cy="5073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68407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ROMEO AND JULIET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20" y="1916832"/>
            <a:ext cx="3312368" cy="2088232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OTHELLO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ЕвгениЯ\Рабочий стол\oth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5048210" cy="622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MIDSUMMER-NIGHT’S DREAM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Documents and Settings\ЕвгениЯ\Рабочий стол\son_ln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3702569" cy="2470423"/>
          </a:xfrm>
          <a:prstGeom prst="rect">
            <a:avLst/>
          </a:prstGeom>
          <a:noFill/>
        </p:spPr>
      </p:pic>
      <p:pic>
        <p:nvPicPr>
          <p:cNvPr id="7173" name="Picture 5" descr="C:\Documents and Settings\ЕвгениЯ\Рабочий стол\сон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6047" y="4200480"/>
            <a:ext cx="3250409" cy="2540887"/>
          </a:xfrm>
          <a:prstGeom prst="rect">
            <a:avLst/>
          </a:prstGeom>
          <a:noFill/>
        </p:spPr>
      </p:pic>
      <p:pic>
        <p:nvPicPr>
          <p:cNvPr id="1026" name="Picture 2" descr="C:\Documents and Settings\ЕвгениЯ\Рабочий стол\ШКОЛА\шекспир\с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908720"/>
            <a:ext cx="5351909" cy="341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949280"/>
            <a:ext cx="3034680" cy="5040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1564 - 1616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ЕвгениЯ\Рабочий стол\shakespearesgra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28625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132856"/>
            <a:ext cx="86497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FOR YOUR ATTENTION</a:t>
            </a:r>
            <a:endParaRPr lang="ru-RU" sz="7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WILLIAM SHAKESPEARE</vt:lpstr>
      <vt:lpstr>Слайд 2</vt:lpstr>
      <vt:lpstr>QUEEN  ELIZABETH I OF ENGLAND</vt:lpstr>
      <vt:lpstr>SHAKESPEARE’S SONNETS</vt:lpstr>
      <vt:lpstr>Слайд 5</vt:lpstr>
      <vt:lpstr>OTHELLO</vt:lpstr>
      <vt:lpstr>A MIDSUMMER-NIGHT’S DREAM</vt:lpstr>
      <vt:lpstr>1564 - 1616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cp:lastModifiedBy>ЕвгениЯ</cp:lastModifiedBy>
  <cp:revision>14</cp:revision>
  <dcterms:modified xsi:type="dcterms:W3CDTF">2012-03-15T16:46:46Z</dcterms:modified>
</cp:coreProperties>
</file>