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9" r:id="rId3"/>
    <p:sldId id="266" r:id="rId4"/>
    <p:sldId id="262" r:id="rId5"/>
    <p:sldId id="263" r:id="rId6"/>
    <p:sldId id="269" r:id="rId7"/>
    <p:sldId id="270" r:id="rId8"/>
    <p:sldId id="279" r:id="rId9"/>
    <p:sldId id="280" r:id="rId10"/>
    <p:sldId id="282" r:id="rId11"/>
    <p:sldId id="283" r:id="rId12"/>
    <p:sldId id="284" r:id="rId13"/>
    <p:sldId id="285" r:id="rId14"/>
    <p:sldId id="271" r:id="rId15"/>
    <p:sldId id="276" r:id="rId16"/>
    <p:sldId id="272" r:id="rId17"/>
    <p:sldId id="273" r:id="rId18"/>
    <p:sldId id="274" r:id="rId19"/>
    <p:sldId id="275" r:id="rId20"/>
    <p:sldId id="277" r:id="rId21"/>
    <p:sldId id="278" r:id="rId22"/>
    <p:sldId id="28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CFB"/>
    <a:srgbClr val="FFFF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9A44-8474-429F-9180-7FF479C61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CA78-95B1-4199-9D37-16AD52CE2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2F99-6F7C-4924-8B8A-68345D9C2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8223-7405-4156-9B6D-40E07292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A492-C290-4658-B263-65D909C89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68FC-E6A1-4085-B582-F3EA201D1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24CF-DA66-46EE-A4AD-DF106B5B1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DACA-8377-4D1F-A879-620FFFC5E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EE24-5FAE-44E8-BDE3-8489837F0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4F52-D05D-49A6-8F39-F21E39900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1A01374-E330-4492-AF64-0686B602F0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5B4BA4-1748-4556-AAF9-C94A8A61DF0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900igr.net/datai/geografija/Prirodnye-zony-Rossii/0004-003-Prirodnye-zony-Rossi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51" y="1643026"/>
            <a:ext cx="9128849" cy="521497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28662" y="571480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Природные зоны России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ebftour.ru/images/load/Image/5(1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56" y="0"/>
            <a:ext cx="913244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571480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Заповедник создан в 1976 году.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38school.ru/galery/images/p11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6787" y="1928802"/>
            <a:ext cx="7210425" cy="46958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853843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accent3">
                    <a:lumMod val="75000"/>
                  </a:schemeClr>
                </a:solidFill>
              </a:rPr>
              <a:t>Розовая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 чайка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zoogeo365.ru/images/public/20101123/ovcebyk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3009" y="1714488"/>
            <a:ext cx="6357982" cy="48749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36083" y="785794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Овцебык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0" y="0"/>
            <a:ext cx="9144000" cy="688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0" y="0"/>
            <a:ext cx="9144000" cy="688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0" y="1"/>
            <a:ext cx="9144000" cy="688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0" y="0"/>
            <a:ext cx="9144000" cy="688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0" y="0"/>
            <a:ext cx="9144000" cy="688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13177" r="12701"/>
          <a:stretch>
            <a:fillRect/>
          </a:stretch>
        </p:blipFill>
        <p:spPr bwMode="auto">
          <a:xfrm>
            <a:off x="0" y="0"/>
            <a:ext cx="9144000" cy="693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0" y="0"/>
            <a:ext cx="9144000" cy="688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АРКТИКА</a:t>
            </a:r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5057775"/>
            <a:ext cx="8713787" cy="1800225"/>
          </a:xfrm>
          <a:solidFill>
            <a:srgbClr val="333333">
              <a:alpha val="46001"/>
            </a:srgbClr>
          </a:solidFill>
        </p:spPr>
        <p:txBody>
          <a:bodyPr/>
          <a:lstStyle/>
          <a:p>
            <a:pPr algn="ctr">
              <a:buFontTx/>
              <a:buNone/>
            </a:pPr>
            <a:r>
              <a:rPr lang="ru-RU" sz="3600" smtClean="0"/>
              <a:t>		</a:t>
            </a:r>
            <a:r>
              <a:rPr 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 греч. arktikos — северный, аrctos — медведь (по созвездию Малой Медведицы)  </a:t>
            </a:r>
            <a:endParaRPr lang="ru-RU" sz="3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0" y="0"/>
            <a:ext cx="9144000" cy="688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0" y="0"/>
            <a:ext cx="9429784" cy="710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:\Окружающий мир. Открытый урок 4 класс\карточка помогайка.png"/>
          <p:cNvPicPr>
            <a:picLocks noChangeAspect="1" noChangeArrowheads="1"/>
          </p:cNvPicPr>
          <p:nvPr/>
        </p:nvPicPr>
        <p:blipFill>
          <a:blip r:embed="rId2"/>
          <a:srcRect l="12500" r="12500"/>
          <a:stretch>
            <a:fillRect/>
          </a:stretch>
        </p:blipFill>
        <p:spPr bwMode="auto">
          <a:xfrm>
            <a:off x="0" y="-1"/>
            <a:ext cx="9144000" cy="6854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_DSC7218%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076700"/>
            <a:ext cx="3311525" cy="239871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8197" name="Picture 5" descr="photo11785750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557338"/>
            <a:ext cx="3313112" cy="2373312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8198" name="Picture 6" descr="kamnelom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4076700"/>
            <a:ext cx="3241675" cy="2432050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8199" name="Picture 7" descr="mo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6013" y="1557338"/>
            <a:ext cx="3241675" cy="2378075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900113" y="476250"/>
            <a:ext cx="748823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РАСТИТЕЛЬНОСТЬ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258888" y="1628775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МОХ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258888" y="4076700"/>
            <a:ext cx="2017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КАМНЕЛОМКА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859338" y="1628775"/>
            <a:ext cx="2808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ПОЛЯРНЫЙ МАК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859338" y="5949950"/>
            <a:ext cx="2160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ЛИШАЙНИК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908175" y="260350"/>
            <a:ext cx="56165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ЖИВОТНЫЙ МИР</a:t>
            </a:r>
          </a:p>
        </p:txBody>
      </p:sp>
      <p:pic>
        <p:nvPicPr>
          <p:cNvPr id="9221" name="Picture 5" descr="130767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68413"/>
            <a:ext cx="2736850" cy="2089150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9223" name="Picture 7" descr="0706300257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2736850" cy="1887538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9224" name="Picture 8" descr="0706300259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3860800"/>
            <a:ext cx="2879725" cy="1893888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9225" name="Picture 9" descr="71076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3860800"/>
            <a:ext cx="2663825" cy="1889125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9226" name="Picture 10" descr="21565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1268413"/>
            <a:ext cx="2627313" cy="2074862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79388" y="3429000"/>
            <a:ext cx="2808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БЕЛЫЙ МЕДВЕДЬ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132138" y="3429000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ТЮЛЕНИ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084888" y="342900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КАЙРА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50825" y="5805488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ПОЛЯРНАЯ ЧАЙКА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203575" y="5805488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ГАГАРКА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156325" y="5805488"/>
            <a:ext cx="2519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ТУПИКИ</a:t>
            </a:r>
          </a:p>
        </p:txBody>
      </p:sp>
      <p:pic>
        <p:nvPicPr>
          <p:cNvPr id="9233" name="Picture 17" descr="230"/>
          <p:cNvPicPr>
            <a:picLocks noChangeAspect="1" noChangeArrowheads="1"/>
          </p:cNvPicPr>
          <p:nvPr/>
        </p:nvPicPr>
        <p:blipFill>
          <a:blip r:embed="rId8" cstate="print"/>
          <a:srcRect r="2423"/>
          <a:stretch>
            <a:fillRect/>
          </a:stretch>
        </p:blipFill>
        <p:spPr bwMode="auto">
          <a:xfrm>
            <a:off x="3132138" y="1268413"/>
            <a:ext cx="2881312" cy="208438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:\Окружающий мир. Открытый урок 4 класс\медведь.png"/>
          <p:cNvPicPr>
            <a:picLocks noChangeAspect="1" noChangeArrowheads="1"/>
          </p:cNvPicPr>
          <p:nvPr/>
        </p:nvPicPr>
        <p:blipFill>
          <a:blip r:embed="rId3"/>
          <a:srcRect l="12500" r="12500"/>
          <a:stretch>
            <a:fillRect/>
          </a:stretch>
        </p:blipFill>
        <p:spPr bwMode="auto">
          <a:xfrm>
            <a:off x="0" y="0"/>
            <a:ext cx="91485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Окружающий мир. Открытый урок 4 класс\птицы арктики.png"/>
          <p:cNvPicPr>
            <a:picLocks noChangeAspect="1" noChangeArrowheads="1"/>
          </p:cNvPicPr>
          <p:nvPr/>
        </p:nvPicPr>
        <p:blipFill>
          <a:blip r:embed="rId3"/>
          <a:srcRect l="12500" r="12500"/>
          <a:stretch>
            <a:fillRect/>
          </a:stretch>
        </p:blipFill>
        <p:spPr bwMode="auto">
          <a:xfrm>
            <a:off x="0" y="0"/>
            <a:ext cx="91485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:\Окружающий мир. Открытый урок 4 класс\арктика и человек.png"/>
          <p:cNvPicPr>
            <a:picLocks noChangeAspect="1" noChangeArrowheads="1"/>
          </p:cNvPicPr>
          <p:nvPr/>
        </p:nvPicPr>
        <p:blipFill>
          <a:blip r:embed="rId2"/>
          <a:srcRect l="12500" r="12500"/>
          <a:stretch>
            <a:fillRect/>
          </a:stretch>
        </p:blipFill>
        <p:spPr bwMode="auto">
          <a:xfrm>
            <a:off x="0" y="-1"/>
            <a:ext cx="9144000" cy="6854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:\Окружающий мир. Открытый урок 4 класс\заповедник.png"/>
          <p:cNvPicPr>
            <a:picLocks noChangeAspect="1" noChangeArrowheads="1"/>
          </p:cNvPicPr>
          <p:nvPr/>
        </p:nvPicPr>
        <p:blipFill>
          <a:blip r:embed="rId2"/>
          <a:srcRect l="12500" r="12500"/>
          <a:stretch>
            <a:fillRect/>
          </a:stretch>
        </p:blipFill>
        <p:spPr bwMode="auto">
          <a:xfrm>
            <a:off x="0" y="-1"/>
            <a:ext cx="9144000" cy="6854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492</TotalTime>
  <Words>29</Words>
  <Application>Microsoft Office PowerPoint</Application>
  <PresentationFormat>Экран (4:3)</PresentationFormat>
  <Paragraphs>18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АРКТИКА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ЗОНЫ РОССИИ</dc:title>
  <dc:creator>Лариса</dc:creator>
  <cp:lastModifiedBy>Самохина </cp:lastModifiedBy>
  <cp:revision>31</cp:revision>
  <dcterms:created xsi:type="dcterms:W3CDTF">2008-12-06T19:26:31Z</dcterms:created>
  <dcterms:modified xsi:type="dcterms:W3CDTF">2011-11-30T15:00:41Z</dcterms:modified>
</cp:coreProperties>
</file>