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61" r:id="rId6"/>
    <p:sldId id="262" r:id="rId7"/>
    <p:sldId id="263" r:id="rId8"/>
    <p:sldId id="264" r:id="rId9"/>
    <p:sldId id="266" r:id="rId10"/>
    <p:sldId id="274" r:id="rId11"/>
    <p:sldId id="265" r:id="rId12"/>
    <p:sldId id="267" r:id="rId13"/>
    <p:sldId id="275" r:id="rId14"/>
    <p:sldId id="268" r:id="rId15"/>
    <p:sldId id="269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82" autoAdjust="0"/>
  </p:normalViewPr>
  <p:slideViewPr>
    <p:cSldViewPr>
      <p:cViewPr varScale="1">
        <p:scale>
          <a:sx n="71" d="100"/>
          <a:sy n="71" d="100"/>
        </p:scale>
        <p:origin x="-1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DE5E8-440A-4F9B-98AB-BBBEA9239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D55DB-05F0-4A6F-A1AA-3BEFC3D61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FD2F6-F3C7-475A-B4FF-85B4D3FC4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14080-64D7-411D-91CA-96ACEA106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1FC15-4B42-4760-9A46-FF414D946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8C356-1970-4326-BAC4-67E160987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A109F-3D6A-47EA-B4B5-C80504302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39E65-E4E7-4C56-AC10-195250C76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6C8F8-FF30-4DA4-809D-5DC98083E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597E4-408C-4355-BEA1-60E7E34B6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AC6A4-A0BB-416C-B6EE-A048DA61E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78630C4-4570-458B-8649-3AA35CA29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 descr="2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196975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  <a:t>«Плачь…</a:t>
            </a:r>
            <a:b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  <a:t>только слезами светлыми…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16463" y="1628775"/>
            <a:ext cx="3816350" cy="4010025"/>
          </a:xfrm>
        </p:spPr>
        <p:txBody>
          <a:bodyPr/>
          <a:lstStyle/>
          <a:p>
            <a:pPr eaLnBrk="1" hangingPunct="1"/>
            <a:r>
              <a:rPr lang="ru-RU" smtClean="0">
                <a:latin typeface="Snap ITC"/>
              </a:rPr>
              <a:t>Урок по произведению А.А.Лиханова «Мальчик, которому не больно»</a:t>
            </a:r>
          </a:p>
        </p:txBody>
      </p:sp>
      <p:pic>
        <p:nvPicPr>
          <p:cNvPr id="13316" name="Picture 7" descr="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133600"/>
            <a:ext cx="3463925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2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6477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0000CC"/>
                </a:solidFill>
                <a:latin typeface="Comic Sans MS" pitchFamily="66" charset="0"/>
              </a:rPr>
              <a:t>«Плачь…</a:t>
            </a:r>
            <a:br>
              <a:rPr lang="ru-RU" sz="3200" smtClean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ru-RU" sz="3200" smtClean="0">
                <a:solidFill>
                  <a:srgbClr val="0000CC"/>
                </a:solidFill>
                <a:latin typeface="Comic Sans MS" pitchFamily="66" charset="0"/>
              </a:rPr>
              <a:t>только слезами светлыми…»</a:t>
            </a:r>
            <a:endParaRPr lang="ru-RU" sz="3200" smtClean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0000CC"/>
                </a:solidFill>
                <a:latin typeface="Comic Sans MS" pitchFamily="66" charset="0"/>
              </a:rPr>
              <a:t>О чём бы я ни думал, всё возвращалось к Маме. Просто-напросто она представлялась мне. Являлась… И всё время улыбалась.</a:t>
            </a:r>
          </a:p>
          <a:p>
            <a:pPr eaLnBrk="1" hangingPunct="1">
              <a:buFontTx/>
              <a:buNone/>
            </a:pPr>
            <a:r>
              <a:rPr lang="ru-RU" sz="4000" smtClean="0">
                <a:solidFill>
                  <a:srgbClr val="0000CC"/>
                </a:solidFill>
                <a:latin typeface="Comic Sans MS" pitchFamily="66" charset="0"/>
              </a:rPr>
              <a:t>     И слёзы сыпались из меня.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2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196975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  <a:t>«Плачь…</a:t>
            </a:r>
            <a:b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  <a:t>только слезами светлыми…»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39975" y="1412875"/>
            <a:ext cx="6264275" cy="4968875"/>
          </a:xfrm>
        </p:spPr>
        <p:txBody>
          <a:bodyPr/>
          <a:lstStyle/>
          <a:p>
            <a:pPr eaLnBrk="1" hangingPunct="1"/>
            <a:r>
              <a:rPr lang="ru-RU" sz="4400" smtClean="0">
                <a:solidFill>
                  <a:srgbClr val="0000CC"/>
                </a:solidFill>
                <a:latin typeface="Snap ITC"/>
              </a:rPr>
              <a:t>Я залился слезами. Мне было жалко моего терпеливого паучка. Мне было обидно…</a:t>
            </a: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149725"/>
            <a:ext cx="3744912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2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412875"/>
            <a:ext cx="38862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196975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  <a:t>«Плачь…</a:t>
            </a:r>
            <a:b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  <a:t>только слезами светлыми…»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412875"/>
            <a:ext cx="8280400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4000" dirty="0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Snap ITC" pitchFamily="82" charset="0"/>
              </a:rPr>
              <a:t>Но что было со мной? Я плакал. Слезы катились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4000" dirty="0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Snap ITC" pitchFamily="82" charset="0"/>
              </a:rPr>
              <a:t>                 сами по себе,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4000" dirty="0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Snap ITC" pitchFamily="82" charset="0"/>
              </a:rPr>
              <a:t>             без всякого моего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4000" dirty="0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Snap ITC" pitchFamily="82" charset="0"/>
              </a:rPr>
              <a:t>                 </a:t>
            </a:r>
            <a:r>
              <a:rPr lang="ru-RU" sz="4000" dirty="0" err="1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Snap ITC" pitchFamily="82" charset="0"/>
              </a:rPr>
              <a:t>желания.Но</a:t>
            </a:r>
            <a:r>
              <a:rPr lang="ru-RU" sz="4000" dirty="0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Snap ITC" pitchFamily="82" charset="0"/>
              </a:rPr>
              <a:t> слезы-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4000" dirty="0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Snap ITC" pitchFamily="82" charset="0"/>
              </a:rPr>
              <a:t>             то лились  и лились..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4000" dirty="0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Snap ITC" pitchFamily="82" charset="0"/>
              </a:rPr>
              <a:t>        Выходит, мама меня тоже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4000" dirty="0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Snap ITC" pitchFamily="82" charset="0"/>
              </a:rPr>
              <a:t>             смахнула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2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936625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  <a:t>«Плачь…</a:t>
            </a:r>
            <a:b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  <a:t>только слезами светлыми…»</a:t>
            </a:r>
            <a:endParaRPr lang="ru-RU" sz="3600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</a:t>
            </a:r>
            <a: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  <a:t>Это Папа мне помогал.</a:t>
            </a:r>
          </a:p>
          <a:p>
            <a:pPr eaLnBrk="1" hangingPunct="1">
              <a:buFontTx/>
              <a:buNone/>
            </a:pPr>
            <a: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  <a:t>Я ехал впереди него, рядом с ним или даже позади него – и думал о нём с нежностью. Слёзы иногда наворачивались в глаза, и я с трудом сдерживался.</a:t>
            </a:r>
          </a:p>
          <a:p>
            <a:pPr eaLnBrk="1" hangingPunct="1">
              <a:buFontTx/>
              <a:buNone/>
            </a:pPr>
            <a: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  <a:t> Сколько же ему досталось! За что и почему?</a:t>
            </a:r>
          </a:p>
          <a:p>
            <a:pPr eaLnBrk="1" hangingPunct="1">
              <a:buFontTx/>
              <a:buNone/>
            </a:pPr>
            <a:r>
              <a:rPr lang="ru-RU" smtClean="0"/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2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196975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  <a:t>«Плачь…</a:t>
            </a:r>
            <a:b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  <a:t>только слезами светлыми…»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412875"/>
            <a:ext cx="6480175" cy="4968875"/>
          </a:xfrm>
        </p:spPr>
        <p:txBody>
          <a:bodyPr/>
          <a:lstStyle/>
          <a:p>
            <a:pPr algn="l" eaLnBrk="1" hangingPunct="1"/>
            <a:r>
              <a:rPr lang="ru-RU" sz="4400" smtClean="0">
                <a:solidFill>
                  <a:srgbClr val="0000CC"/>
                </a:solidFill>
                <a:latin typeface="Comic Sans MS" pitchFamily="66" charset="0"/>
              </a:rPr>
              <a:t>-Твой папа погиб в автокатастрофе…А бабушка…Её увезли на «скорой». </a:t>
            </a:r>
          </a:p>
          <a:p>
            <a:pPr algn="l" eaLnBrk="1" hangingPunct="1"/>
            <a:r>
              <a:rPr lang="ru-RU" sz="4400" smtClean="0">
                <a:solidFill>
                  <a:srgbClr val="0000CC"/>
                </a:solidFill>
                <a:latin typeface="Comic Sans MS" pitchFamily="66" charset="0"/>
              </a:rPr>
              <a:t>А я лег на пол. И умер.</a:t>
            </a:r>
          </a:p>
          <a:p>
            <a:pPr algn="l" eaLnBrk="1" hangingPunct="1"/>
            <a:r>
              <a:rPr lang="ru-RU" sz="4400" smtClean="0">
                <a:solidFill>
                  <a:srgbClr val="0000CC"/>
                </a:solidFill>
                <a:latin typeface="Comic Sans MS" pitchFamily="66" charset="0"/>
              </a:rPr>
              <a:t>Я хотел бы умереть…</a:t>
            </a: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2060575"/>
            <a:ext cx="2305050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2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196975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  <a:t>«Плачь…</a:t>
            </a:r>
            <a:b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  <a:t>только слезами светлыми…»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412875"/>
            <a:ext cx="8280400" cy="4968875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ru-RU" sz="2800" smtClean="0">
                <a:solidFill>
                  <a:srgbClr val="0000CC"/>
                </a:solidFill>
                <a:latin typeface="Comic Sans MS" pitchFamily="66" charset="0"/>
              </a:rPr>
              <a:t>И я иногда плачу. И мой Папа плачет</a:t>
            </a:r>
          </a:p>
          <a:p>
            <a:pPr algn="l" eaLnBrk="1" hangingPunct="1">
              <a:lnSpc>
                <a:spcPct val="90000"/>
              </a:lnSpc>
            </a:pPr>
            <a:r>
              <a:rPr lang="ru-RU" sz="2800" smtClean="0">
                <a:solidFill>
                  <a:srgbClr val="0000CC"/>
                </a:solidFill>
                <a:latin typeface="Comic Sans MS" pitchFamily="66" charset="0"/>
              </a:rPr>
              <a:t> – он молодец, не стыдится своих </a:t>
            </a:r>
          </a:p>
          <a:p>
            <a:pPr algn="l" eaLnBrk="1" hangingPunct="1">
              <a:lnSpc>
                <a:spcPct val="90000"/>
              </a:lnSpc>
            </a:pPr>
            <a:r>
              <a:rPr lang="ru-RU" sz="2800" smtClean="0">
                <a:solidFill>
                  <a:srgbClr val="0000CC"/>
                </a:solidFill>
                <a:latin typeface="Comic Sans MS" pitchFamily="66" charset="0"/>
              </a:rPr>
              <a:t>слёз и меня. Он говорит мне:</a:t>
            </a:r>
          </a:p>
          <a:p>
            <a:pPr algn="l" eaLnBrk="1" hangingPunct="1">
              <a:lnSpc>
                <a:spcPct val="90000"/>
              </a:lnSpc>
              <a:buFontTx/>
              <a:buChar char="-"/>
            </a:pPr>
            <a:r>
              <a:rPr lang="ru-RU" sz="2800" smtClean="0">
                <a:solidFill>
                  <a:srgbClr val="0000CC"/>
                </a:solidFill>
                <a:latin typeface="Comic Sans MS" pitchFamily="66" charset="0"/>
              </a:rPr>
              <a:t>Ты- это я. И я плачу, потому что </a:t>
            </a:r>
          </a:p>
          <a:p>
            <a:pPr algn="l" eaLnBrk="1" hangingPunct="1">
              <a:lnSpc>
                <a:spcPct val="90000"/>
              </a:lnSpc>
              <a:buFontTx/>
              <a:buChar char="-"/>
            </a:pPr>
            <a:r>
              <a:rPr lang="ru-RU" sz="2800" smtClean="0">
                <a:solidFill>
                  <a:srgbClr val="0000CC"/>
                </a:solidFill>
                <a:latin typeface="Comic Sans MS" pitchFamily="66" charset="0"/>
              </a:rPr>
              <a:t>плачешь ты. Но я знаю,что ты </a:t>
            </a:r>
          </a:p>
          <a:p>
            <a:pPr algn="l" eaLnBrk="1" hangingPunct="1">
              <a:lnSpc>
                <a:spcPct val="90000"/>
              </a:lnSpc>
            </a:pPr>
            <a:r>
              <a:rPr lang="ru-RU" sz="2800" smtClean="0">
                <a:solidFill>
                  <a:srgbClr val="0000CC"/>
                </a:solidFill>
                <a:latin typeface="Comic Sans MS" pitchFamily="66" charset="0"/>
              </a:rPr>
              <a:t>плачешь светлыми слезами.</a:t>
            </a:r>
          </a:p>
          <a:p>
            <a:pPr algn="l" eaLnBrk="1" hangingPunct="1">
              <a:lnSpc>
                <a:spcPct val="90000"/>
              </a:lnSpc>
              <a:buFontTx/>
              <a:buChar char="-"/>
            </a:pPr>
            <a:r>
              <a:rPr lang="ru-RU" sz="2800" smtClean="0">
                <a:solidFill>
                  <a:srgbClr val="0000CC"/>
                </a:solidFill>
                <a:latin typeface="Comic Sans MS" pitchFamily="66" charset="0"/>
              </a:rPr>
              <a:t>-А разве есть черные слезы?- спрашиваю я.</a:t>
            </a:r>
          </a:p>
          <a:p>
            <a:pPr algn="l" eaLnBrk="1" hangingPunct="1">
              <a:lnSpc>
                <a:spcPct val="90000"/>
              </a:lnSpc>
              <a:buFontTx/>
              <a:buChar char="-"/>
            </a:pPr>
            <a:r>
              <a:rPr lang="ru-RU" sz="2800" smtClean="0">
                <a:solidFill>
                  <a:srgbClr val="0000CC"/>
                </a:solidFill>
                <a:latin typeface="Comic Sans MS" pitchFamily="66" charset="0"/>
              </a:rPr>
              <a:t>-Ещё сколько!</a:t>
            </a:r>
          </a:p>
          <a:p>
            <a:pPr algn="l" eaLnBrk="1" hangingPunct="1">
              <a:lnSpc>
                <a:spcPct val="90000"/>
              </a:lnSpc>
              <a:buFontTx/>
              <a:buChar char="-"/>
            </a:pPr>
            <a:r>
              <a:rPr lang="ru-RU" sz="2800" smtClean="0">
                <a:solidFill>
                  <a:srgbClr val="0000CC"/>
                </a:solidFill>
                <a:latin typeface="Comic Sans MS" pitchFamily="66" charset="0"/>
              </a:rPr>
              <a:t>-Ну плачь, плачь, только, чур, - светлыми,_ улыбаюсь я.</a:t>
            </a:r>
          </a:p>
          <a:p>
            <a:pPr eaLnBrk="1" hangingPunct="1">
              <a:lnSpc>
                <a:spcPct val="90000"/>
              </a:lnSpc>
            </a:pPr>
            <a:endParaRPr lang="ru-RU" sz="2800" smtClean="0">
              <a:latin typeface="Snap ITC"/>
            </a:endParaRP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5300663"/>
            <a:ext cx="237648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1628775"/>
            <a:ext cx="19431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2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196975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  <a:t>«Плачь…</a:t>
            </a:r>
            <a:b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  <a:t>только слезами светлыми…»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1412875"/>
            <a:ext cx="7127875" cy="4968875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u="sng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Snap ITC" pitchFamily="82" charset="0"/>
              </a:rPr>
              <a:t>Как вы понимаете выражения- слёзы чёрные и слёзы светлые?</a:t>
            </a:r>
            <a:endParaRPr lang="ru-RU" sz="6600" smtClean="0">
              <a:latin typeface="Snap ITC" pitchFamily="82" charset="0"/>
            </a:endParaRP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221163"/>
            <a:ext cx="180181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4652963"/>
            <a:ext cx="1266825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2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196975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  <a:t>«Плачь…</a:t>
            </a:r>
            <a:b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  <a:t>только слезами светлыми…»</a:t>
            </a: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412875"/>
            <a:ext cx="8064500" cy="4968875"/>
          </a:xfrm>
        </p:spPr>
        <p:txBody>
          <a:bodyPr/>
          <a:lstStyle/>
          <a:p>
            <a:pPr algn="l" eaLnBrk="1" hangingPunct="1"/>
            <a:r>
              <a:rPr lang="ru-RU" smtClean="0">
                <a:latin typeface="Comic Sans MS" pitchFamily="66" charset="0"/>
              </a:rPr>
              <a:t>         </a:t>
            </a:r>
            <a:r>
              <a:rPr lang="ru-RU" smtClean="0">
                <a:solidFill>
                  <a:srgbClr val="0000CC"/>
                </a:solidFill>
                <a:latin typeface="Comic Sans MS" pitchFamily="66" charset="0"/>
              </a:rPr>
              <a:t>Светлые</a:t>
            </a:r>
            <a:r>
              <a:rPr lang="ru-RU" sz="7200" smtClean="0">
                <a:solidFill>
                  <a:srgbClr val="0000CC"/>
                </a:solidFill>
                <a:latin typeface="Snap ITC"/>
              </a:rPr>
              <a:t>      </a:t>
            </a:r>
            <a:r>
              <a:rPr lang="ru-RU" smtClean="0">
                <a:solidFill>
                  <a:srgbClr val="0000CC"/>
                </a:solidFill>
                <a:latin typeface="Comic Sans MS" pitchFamily="66" charset="0"/>
              </a:rPr>
              <a:t>черные</a:t>
            </a:r>
          </a:p>
          <a:p>
            <a:pPr algn="l" eaLnBrk="1" hangingPunct="1"/>
            <a:r>
              <a:rPr lang="ru-RU" smtClean="0">
                <a:solidFill>
                  <a:srgbClr val="0000CC"/>
                </a:solidFill>
                <a:latin typeface="Comic Sans MS" pitchFamily="66" charset="0"/>
              </a:rPr>
              <a:t>         </a:t>
            </a:r>
          </a:p>
          <a:p>
            <a:pPr algn="l" eaLnBrk="1" hangingPunct="1"/>
            <a:r>
              <a:rPr lang="ru-RU" smtClean="0">
                <a:solidFill>
                  <a:srgbClr val="0000CC"/>
                </a:solidFill>
                <a:latin typeface="Comic Sans MS" pitchFamily="66" charset="0"/>
              </a:rPr>
              <a:t>         Радость                      Горе</a:t>
            </a:r>
          </a:p>
          <a:p>
            <a:pPr algn="l" eaLnBrk="1" hangingPunct="1"/>
            <a:r>
              <a:rPr lang="ru-RU" smtClean="0">
                <a:solidFill>
                  <a:srgbClr val="0000CC"/>
                </a:solidFill>
                <a:latin typeface="Comic Sans MS" pitchFamily="66" charset="0"/>
              </a:rPr>
              <a:t>         Любовь                      Беда</a:t>
            </a:r>
          </a:p>
          <a:p>
            <a:pPr algn="l" eaLnBrk="1" hangingPunct="1"/>
            <a:r>
              <a:rPr lang="ru-RU" smtClean="0">
                <a:solidFill>
                  <a:srgbClr val="0000CC"/>
                </a:solidFill>
                <a:latin typeface="Comic Sans MS" pitchFamily="66" charset="0"/>
              </a:rPr>
              <a:t>         Счастье                      Обида</a:t>
            </a:r>
          </a:p>
          <a:p>
            <a:pPr algn="l" eaLnBrk="1" hangingPunct="1"/>
            <a:r>
              <a:rPr lang="ru-RU" smtClean="0">
                <a:solidFill>
                  <a:srgbClr val="0000CC"/>
                </a:solidFill>
                <a:latin typeface="Comic Sans MS" pitchFamily="66" charset="0"/>
              </a:rPr>
              <a:t>                                           Равнодушие</a:t>
            </a:r>
          </a:p>
        </p:txBody>
      </p:sp>
      <p:sp>
        <p:nvSpPr>
          <p:cNvPr id="29700" name="AutoShape 7"/>
          <p:cNvSpPr>
            <a:spLocks noChangeArrowheads="1"/>
          </p:cNvSpPr>
          <p:nvPr/>
        </p:nvSpPr>
        <p:spPr bwMode="auto">
          <a:xfrm>
            <a:off x="2195513" y="2420938"/>
            <a:ext cx="647700" cy="936625"/>
          </a:xfrm>
          <a:prstGeom prst="downArrow">
            <a:avLst>
              <a:gd name="adj1" fmla="val 50000"/>
              <a:gd name="adj2" fmla="val 361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1" name="AutoShape 8"/>
          <p:cNvSpPr>
            <a:spLocks noChangeArrowheads="1"/>
          </p:cNvSpPr>
          <p:nvPr/>
        </p:nvSpPr>
        <p:spPr bwMode="auto">
          <a:xfrm>
            <a:off x="6443663" y="2349500"/>
            <a:ext cx="504825" cy="935038"/>
          </a:xfrm>
          <a:prstGeom prst="downArrow">
            <a:avLst>
              <a:gd name="adj1" fmla="val 50000"/>
              <a:gd name="adj2" fmla="val 463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9702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941888"/>
            <a:ext cx="29527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2205038"/>
            <a:ext cx="21621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2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196975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  <a:t>«Плачь…</a:t>
            </a:r>
            <a:b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  <a:t>только слезами светлыми…»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412875"/>
            <a:ext cx="8064500" cy="4968875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u="sng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Snap ITC" pitchFamily="82" charset="0"/>
              </a:rPr>
              <a:t>Пусть не будет черных слёз…</a:t>
            </a:r>
            <a:endParaRPr lang="ru-RU" sz="7200" smtClean="0">
              <a:latin typeface="Snap ITC" pitchFamily="82" charset="0"/>
            </a:endParaRP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860800"/>
            <a:ext cx="4375150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3860800"/>
            <a:ext cx="38163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2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196975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  <a:t>«Плачь…</a:t>
            </a:r>
            <a:b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  <a:t>только слезами светлыми…»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716463" y="1628775"/>
            <a:ext cx="3816350" cy="4010025"/>
          </a:xfrm>
        </p:spPr>
        <p:txBody>
          <a:bodyPr/>
          <a:lstStyle/>
          <a:p>
            <a:pPr eaLnBrk="1" hangingPunct="1"/>
            <a:endParaRPr lang="en-US" smtClean="0">
              <a:latin typeface="Snap ITC"/>
            </a:endParaRPr>
          </a:p>
          <a:p>
            <a:pPr eaLnBrk="1" hangingPunct="1"/>
            <a:r>
              <a:rPr lang="ru-RU" smtClean="0">
                <a:latin typeface="Snap ITC"/>
              </a:rPr>
              <a:t>Главный герой произведения- Мальчик ( Чик)</a:t>
            </a:r>
          </a:p>
        </p:txBody>
      </p:sp>
      <p:pic>
        <p:nvPicPr>
          <p:cNvPr id="6149" name="Picture 5" descr="Изображение 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484313"/>
            <a:ext cx="4033838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2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196975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  <a:t>«Плачь…</a:t>
            </a:r>
            <a:b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  <a:t>только слезами светлыми…»</a:t>
            </a:r>
          </a:p>
        </p:txBody>
      </p:sp>
      <p:pic>
        <p:nvPicPr>
          <p:cNvPr id="5125" name="Picture 5" descr="nouve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2565400"/>
            <a:ext cx="222885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nouvel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1412875"/>
            <a:ext cx="23114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nouvel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3860800"/>
            <a:ext cx="1976437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Изображение 0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1341438"/>
            <a:ext cx="18732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2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196975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  <a:t>«Плачь…</a:t>
            </a:r>
            <a:b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  <a:t>только слезами светлыми…»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03575" y="1557338"/>
            <a:ext cx="5616575" cy="40100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u="sng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Snap ITC" pitchFamily="82" charset="0"/>
              </a:rPr>
              <a:t>НЕ БОЛЬНО</a:t>
            </a:r>
          </a:p>
          <a:p>
            <a:pPr eaLnBrk="1" hangingPunct="1">
              <a:defRPr/>
            </a:pPr>
            <a:r>
              <a:rPr lang="ru-RU" sz="4000" smtClean="0">
                <a:latin typeface="Snap ITC" pitchFamily="82" charset="0"/>
              </a:rPr>
              <a:t>ТЕРПИМО</a:t>
            </a:r>
          </a:p>
          <a:p>
            <a:pPr eaLnBrk="1" hangingPunct="1">
              <a:defRPr/>
            </a:pPr>
            <a:r>
              <a:rPr lang="ru-RU" sz="4000" smtClean="0">
                <a:latin typeface="Snap ITC" pitchFamily="82" charset="0"/>
              </a:rPr>
              <a:t>БЕЗБОЛЕЗНЕННО</a:t>
            </a:r>
          </a:p>
          <a:p>
            <a:pPr eaLnBrk="1" hangingPunct="1">
              <a:defRPr/>
            </a:pPr>
            <a:r>
              <a:rPr lang="ru-RU" sz="4000" smtClean="0">
                <a:latin typeface="Snap ITC" pitchFamily="82" charset="0"/>
              </a:rPr>
              <a:t>НЕЧУВСТВИТЕЛЬНО</a:t>
            </a:r>
          </a:p>
          <a:p>
            <a:pPr eaLnBrk="1" hangingPunct="1">
              <a:defRPr/>
            </a:pPr>
            <a:r>
              <a:rPr lang="ru-RU" sz="4000" smtClean="0">
                <a:latin typeface="Snap ITC" pitchFamily="82" charset="0"/>
              </a:rPr>
              <a:t>БЕЗРАЗЛИЧНО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628775"/>
            <a:ext cx="30257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2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196975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  <a:t>«Плачь…</a:t>
            </a:r>
            <a:b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  <a:t>только слезами светлыми…»</a:t>
            </a:r>
          </a:p>
        </p:txBody>
      </p:sp>
      <p:pic>
        <p:nvPicPr>
          <p:cNvPr id="7173" name="Picture 5" descr="nouvel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484313"/>
            <a:ext cx="3517900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nouvel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1341438"/>
            <a:ext cx="219075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nouvel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638" y="1341438"/>
            <a:ext cx="23749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nouve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4508500"/>
            <a:ext cx="36734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2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196975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  <a:t>«Плачь…</a:t>
            </a:r>
            <a:b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  <a:t>только слезами светлыми…»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132138" y="1412875"/>
            <a:ext cx="5472112" cy="4968875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u="sng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Snap ITC" pitchFamily="82" charset="0"/>
              </a:rPr>
              <a:t>БОЛЬНО</a:t>
            </a:r>
          </a:p>
          <a:p>
            <a:pPr eaLnBrk="1" hangingPunct="1">
              <a:defRPr/>
            </a:pPr>
            <a:r>
              <a:rPr lang="ru-RU" sz="4400" smtClean="0">
                <a:solidFill>
                  <a:srgbClr val="0000CC"/>
                </a:solidFill>
                <a:latin typeface="Snap ITC" pitchFamily="82" charset="0"/>
              </a:rPr>
              <a:t>ОБИДНО</a:t>
            </a:r>
          </a:p>
          <a:p>
            <a:pPr eaLnBrk="1" hangingPunct="1">
              <a:defRPr/>
            </a:pPr>
            <a:r>
              <a:rPr lang="ru-RU" sz="4400" smtClean="0">
                <a:solidFill>
                  <a:srgbClr val="0000CC"/>
                </a:solidFill>
                <a:latin typeface="Snap ITC" pitchFamily="82" charset="0"/>
              </a:rPr>
              <a:t>НЕПРИЯТНО</a:t>
            </a:r>
          </a:p>
          <a:p>
            <a:pPr eaLnBrk="1" hangingPunct="1">
              <a:defRPr/>
            </a:pPr>
            <a:r>
              <a:rPr lang="ru-RU" sz="4400" smtClean="0">
                <a:solidFill>
                  <a:srgbClr val="0000CC"/>
                </a:solidFill>
                <a:latin typeface="Snap ITC" pitchFamily="82" charset="0"/>
              </a:rPr>
              <a:t>БОЛЕЗНЕННО</a:t>
            </a:r>
          </a:p>
          <a:p>
            <a:pPr eaLnBrk="1" hangingPunct="1">
              <a:defRPr/>
            </a:pPr>
            <a:r>
              <a:rPr lang="ru-RU" sz="4400" smtClean="0">
                <a:solidFill>
                  <a:srgbClr val="0000CC"/>
                </a:solidFill>
                <a:latin typeface="Snap ITC" pitchFamily="82" charset="0"/>
              </a:rPr>
              <a:t>МУЧИТЕЛЬНО</a:t>
            </a: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557338"/>
            <a:ext cx="2625725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4221163"/>
            <a:ext cx="14287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789363"/>
            <a:ext cx="180340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2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196975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  <a:t>«Плачь…</a:t>
            </a:r>
            <a:b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  <a:t>только слезами светлыми…»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771775" y="1628775"/>
            <a:ext cx="6121400" cy="4010025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u="sng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Snap ITC" pitchFamily="82" charset="0"/>
              </a:rPr>
              <a:t>БОЛЬНО –</a:t>
            </a:r>
          </a:p>
          <a:p>
            <a:pPr eaLnBrk="1" hangingPunct="1">
              <a:defRPr/>
            </a:pPr>
            <a:r>
              <a:rPr lang="ru-RU" sz="5400" u="sng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Snap ITC" pitchFamily="82" charset="0"/>
              </a:rPr>
              <a:t> </a:t>
            </a:r>
          </a:p>
          <a:p>
            <a:pPr eaLnBrk="1" hangingPunct="1">
              <a:defRPr/>
            </a:pPr>
            <a:r>
              <a:rPr lang="ru-RU" sz="6600" u="sng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Snap ITC" pitchFamily="82" charset="0"/>
              </a:rPr>
              <a:t>ХОТЬ ПЛАЧЬ</a:t>
            </a:r>
          </a:p>
          <a:p>
            <a:pPr eaLnBrk="1" hangingPunct="1">
              <a:defRPr/>
            </a:pPr>
            <a:endParaRPr lang="ru-RU" sz="6600" smtClean="0">
              <a:latin typeface="Snap ITC" pitchFamily="82" charset="0"/>
            </a:endParaRP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00213"/>
            <a:ext cx="2447925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2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196975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  <a:t>«Плачь…</a:t>
            </a:r>
            <a:b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  <a:t>только слезами светлыми…»</a:t>
            </a:r>
          </a:p>
        </p:txBody>
      </p:sp>
      <p:pic>
        <p:nvPicPr>
          <p:cNvPr id="10246" name="Picture 6" descr="Изображение 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276475"/>
            <a:ext cx="3355975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Изображение 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1700213"/>
            <a:ext cx="3297237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2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196975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  <a:t>«Плачь…</a:t>
            </a:r>
            <a:b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  <a:t>только слезами светлыми…»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63713" y="1412875"/>
            <a:ext cx="7129462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600" smtClean="0">
                <a:solidFill>
                  <a:srgbClr val="0000CC"/>
                </a:solidFill>
                <a:latin typeface="Comic Sans MS" pitchFamily="66" charset="0"/>
              </a:rPr>
              <a:t>Однажды я смотрел- глядел, и вдруг что – то большое и непонятное хлопнуло в паучковую сеть. Я вгляделся. Это была капелька. Воды, что ли?... Потрогал щеку и понял, это из меня выкатилась слезинка…Я поразился…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365625"/>
            <a:ext cx="17367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329</Words>
  <Application>Microsoft Office PowerPoint</Application>
  <PresentationFormat>Экран (4:3)</PresentationFormat>
  <Paragraphs>69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Comic Sans MS</vt:lpstr>
      <vt:lpstr>Snap ITC</vt:lpstr>
      <vt:lpstr>Оформление по умолчанию</vt:lpstr>
      <vt:lpstr>«Плачь… только слезами светлыми…</vt:lpstr>
      <vt:lpstr>«Плачь… только слезами светлыми…»</vt:lpstr>
      <vt:lpstr>«Плачь… только слезами светлыми…»</vt:lpstr>
      <vt:lpstr>«Плачь… только слезами светлыми…»</vt:lpstr>
      <vt:lpstr>«Плачь… только слезами светлыми…»</vt:lpstr>
      <vt:lpstr>«Плачь… только слезами светлыми…»</vt:lpstr>
      <vt:lpstr>«Плачь… только слезами светлыми…»</vt:lpstr>
      <vt:lpstr>«Плачь… только слезами светлыми…»</vt:lpstr>
      <vt:lpstr>«Плачь… только слезами светлыми…»</vt:lpstr>
      <vt:lpstr>«Плачь… только слезами светлыми…»</vt:lpstr>
      <vt:lpstr>«Плачь… только слезами светлыми…»</vt:lpstr>
      <vt:lpstr>«Плачь… только слезами светлыми…»</vt:lpstr>
      <vt:lpstr>«Плачь… только слезами светлыми…»</vt:lpstr>
      <vt:lpstr>«Плачь… только слезами светлыми…»</vt:lpstr>
      <vt:lpstr>«Плачь… только слезами светлыми…»</vt:lpstr>
      <vt:lpstr>«Плачь… только слезами светлыми…»</vt:lpstr>
      <vt:lpstr>«Плачь… только слезами светлыми…»</vt:lpstr>
      <vt:lpstr>«Плачь… только слезами светлыми…»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«Плачь…только слезами светлыми</dc:title>
  <dc:creator>марина</dc:creator>
  <cp:lastModifiedBy>User</cp:lastModifiedBy>
  <cp:revision>41</cp:revision>
  <dcterms:created xsi:type="dcterms:W3CDTF">2011-11-20T19:21:18Z</dcterms:created>
  <dcterms:modified xsi:type="dcterms:W3CDTF">2012-12-04T16:39:33Z</dcterms:modified>
</cp:coreProperties>
</file>