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18C99-4C94-4BE1-9610-5EB4ED8174A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6702D-5E3A-447C-96BE-53255839D1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04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8432A8-7E86-48C6-B8B3-C49E6F19D93C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BD3F3-4066-490A-96E4-BDE1C818C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432A8-7E86-48C6-B8B3-C49E6F19D93C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BD3F3-4066-490A-96E4-BDE1C818C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432A8-7E86-48C6-B8B3-C49E6F19D93C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BD3F3-4066-490A-96E4-BDE1C818C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432A8-7E86-48C6-B8B3-C49E6F19D93C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BD3F3-4066-490A-96E4-BDE1C818C74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432A8-7E86-48C6-B8B3-C49E6F19D93C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BD3F3-4066-490A-96E4-BDE1C818C74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432A8-7E86-48C6-B8B3-C49E6F19D93C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BD3F3-4066-490A-96E4-BDE1C818C74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432A8-7E86-48C6-B8B3-C49E6F19D93C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BD3F3-4066-490A-96E4-BDE1C818C7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432A8-7E86-48C6-B8B3-C49E6F19D93C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BD3F3-4066-490A-96E4-BDE1C818C74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8432A8-7E86-48C6-B8B3-C49E6F19D93C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BD3F3-4066-490A-96E4-BDE1C818C74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68432A8-7E86-48C6-B8B3-C49E6F19D93C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BD3F3-4066-490A-96E4-BDE1C818C74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8432A8-7E86-48C6-B8B3-C49E6F19D93C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BD3F3-4066-490A-96E4-BDE1C818C74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68432A8-7E86-48C6-B8B3-C49E6F19D93C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A1BD3F3-4066-490A-96E4-BDE1C818C7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3600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dirty="0" smtClean="0"/>
              <a:t>Домашние питомцы.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2105410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640959" cy="5976664"/>
          </a:xfrm>
        </p:spPr>
        <p:txBody>
          <a:bodyPr/>
          <a:lstStyle/>
          <a:p>
            <a:pPr algn="l"/>
            <a:r>
              <a:rPr lang="ru-RU" dirty="0" smtClean="0"/>
              <a:t>*Какие породы собак вам известны?</a:t>
            </a:r>
            <a:br>
              <a:rPr lang="ru-RU" dirty="0" smtClean="0"/>
            </a:br>
            <a:r>
              <a:rPr lang="ru-RU" dirty="0" smtClean="0"/>
              <a:t>*Как собаки помогают людям?</a:t>
            </a:r>
            <a:br>
              <a:rPr lang="ru-RU" dirty="0" smtClean="0"/>
            </a:br>
            <a:r>
              <a:rPr lang="ru-RU" dirty="0" smtClean="0"/>
              <a:t>*Что ты можешь дополнить,  к сообщению автора на странице 66?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2181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1.Подумай, что тебе надо пообещать маме, чтобы она разрешила взять домой котенка.</a:t>
            </a:r>
            <a:br>
              <a:rPr lang="ru-RU" dirty="0" smtClean="0"/>
            </a:br>
            <a:r>
              <a:rPr lang="ru-RU" dirty="0" smtClean="0"/>
              <a:t>2. Расскажи, как ты будешь ухаживать за своим питомцем.</a:t>
            </a:r>
            <a:br>
              <a:rPr lang="ru-RU" dirty="0" smtClean="0"/>
            </a:br>
            <a:r>
              <a:rPr lang="ru-RU" dirty="0" smtClean="0"/>
              <a:t>3. Объясни, для чего нужны эти предметы. Стр. 64.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1106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034682"/>
          </a:xfrm>
        </p:spPr>
        <p:txBody>
          <a:bodyPr>
            <a:normAutofit/>
          </a:bodyPr>
          <a:lstStyle/>
          <a:p>
            <a:pPr algn="l"/>
            <a:r>
              <a:rPr lang="ru-RU" sz="4800" dirty="0" smtClean="0"/>
              <a:t>1. Есть ли у тебя домашний питомец?</a:t>
            </a:r>
            <a:br>
              <a:rPr lang="ru-RU" sz="4800" dirty="0" smtClean="0"/>
            </a:br>
            <a:r>
              <a:rPr lang="ru-RU" sz="4800" dirty="0" smtClean="0"/>
              <a:t>2. Как ты о нем заботишься?</a:t>
            </a:r>
            <a:br>
              <a:rPr lang="ru-RU" sz="4800" dirty="0" smtClean="0"/>
            </a:br>
            <a:r>
              <a:rPr lang="ru-RU" sz="4800" dirty="0" smtClean="0"/>
              <a:t>3. Какие его повадки тебя радуют, какие огорчают?</a:t>
            </a:r>
            <a:br>
              <a:rPr lang="ru-RU" sz="4800" dirty="0" smtClean="0"/>
            </a:br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94431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22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73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6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32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353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84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90</TotalTime>
  <Words>34</Words>
  <Application>Microsoft Office PowerPoint</Application>
  <PresentationFormat>Экран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Домашние питомцы.</vt:lpstr>
      <vt:lpstr>1.Подумай, что тебе надо пообещать маме, чтобы она разрешила взять домой котенка. 2. Расскажи, как ты будешь ухаживать за своим питомцем. 3. Объясни, для чего нужны эти предметы. Стр. 64.</vt:lpstr>
      <vt:lpstr>1. Есть ли у тебя домашний питомец? 2. Как ты о нем заботишься? 3. Какие его повадки тебя радуют, какие огорчают?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*Какие породы собак вам известны? *Как собаки помогают людям? *Что ты можешь дополнить,  к сообщению автора на странице 66?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Домашние питомцы.</dc:title>
  <dc:creator>Admin</dc:creator>
  <cp:lastModifiedBy>Admin</cp:lastModifiedBy>
  <cp:revision>7</cp:revision>
  <dcterms:created xsi:type="dcterms:W3CDTF">2001-12-31T14:27:37Z</dcterms:created>
  <dcterms:modified xsi:type="dcterms:W3CDTF">2001-12-31T15:58:34Z</dcterms:modified>
</cp:coreProperties>
</file>