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0" r:id="rId15"/>
    <p:sldId id="269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00FF99"/>
    <a:srgbClr val="FF33CC"/>
    <a:srgbClr val="FF0066"/>
    <a:srgbClr val="FF66FF"/>
    <a:srgbClr val="09FF09"/>
    <a:srgbClr val="00CC00"/>
    <a:srgbClr val="9E0000"/>
    <a:srgbClr val="009900"/>
    <a:srgbClr val="AFE68A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06" autoAdjust="0"/>
    <p:restoredTop sz="94660"/>
  </p:normalViewPr>
  <p:slideViewPr>
    <p:cSldViewPr>
      <p:cViewPr varScale="1">
        <p:scale>
          <a:sx n="63" d="100"/>
          <a:sy n="63" d="100"/>
        </p:scale>
        <p:origin x="-141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B43000-0BB3-4F95-A1E8-A832C290B71F}" type="datetimeFigureOut">
              <a:rPr lang="ru-RU" smtClean="0"/>
              <a:pPr/>
              <a:t>10.08.2012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0974A6-1C6C-44EB-9C48-E9ABDDE3F31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0974A6-1C6C-44EB-9C48-E9ABDDE3F313}" type="slidenum">
              <a:rPr lang="ru-RU" smtClean="0"/>
              <a:pPr/>
              <a:t>7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10.08.2012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10.08.2012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10.08.2012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10.08.2012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10.08.2012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10.08.2012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10.08.2012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10.08.2012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10.08.2012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10.08.2012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10.08.2012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10.08.2012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audio" Target="file:///M:\&#1076;&#1077;&#1090;%20&#1087;&#1077;&#1089;&#1085;&#1080;\&#1084;&#1072;&#1083;&#1077;&#1085;&#1100;&#1082;&#1072;&#1103;%20&#176;.mp3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61.jpeg"/><Relationship Id="rId7" Type="http://schemas.openxmlformats.org/officeDocument/2006/relationships/image" Target="../media/image6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11" Type="http://schemas.openxmlformats.org/officeDocument/2006/relationships/image" Target="../media/image69.jpeg"/><Relationship Id="rId5" Type="http://schemas.openxmlformats.org/officeDocument/2006/relationships/image" Target="../media/image63.jpeg"/><Relationship Id="rId10" Type="http://schemas.openxmlformats.org/officeDocument/2006/relationships/image" Target="../media/image68.jpeg"/><Relationship Id="rId4" Type="http://schemas.openxmlformats.org/officeDocument/2006/relationships/image" Target="../media/image62.jpeg"/><Relationship Id="rId9" Type="http://schemas.openxmlformats.org/officeDocument/2006/relationships/image" Target="../media/image67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image" Target="../media/image70.jpeg"/><Relationship Id="rId7" Type="http://schemas.openxmlformats.org/officeDocument/2006/relationships/image" Target="../media/image74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3" Type="http://schemas.openxmlformats.org/officeDocument/2006/relationships/image" Target="../media/image76.jpeg"/><Relationship Id="rId7" Type="http://schemas.openxmlformats.org/officeDocument/2006/relationships/image" Target="../media/image80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7" Type="http://schemas.openxmlformats.org/officeDocument/2006/relationships/image" Target="../media/image86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10" Type="http://schemas.openxmlformats.org/officeDocument/2006/relationships/image" Target="../media/image32.jpeg"/><Relationship Id="rId4" Type="http://schemas.openxmlformats.org/officeDocument/2006/relationships/image" Target="../media/image26.jpeg"/><Relationship Id="rId9" Type="http://schemas.openxmlformats.org/officeDocument/2006/relationships/image" Target="../media/image3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12.jpeg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11" Type="http://schemas.openxmlformats.org/officeDocument/2006/relationships/image" Target="../media/image45.jpeg"/><Relationship Id="rId5" Type="http://schemas.openxmlformats.org/officeDocument/2006/relationships/image" Target="../media/image39.jpeg"/><Relationship Id="rId10" Type="http://schemas.openxmlformats.org/officeDocument/2006/relationships/image" Target="../media/image44.jpeg"/><Relationship Id="rId4" Type="http://schemas.openxmlformats.org/officeDocument/2006/relationships/image" Target="../media/image38.jpeg"/><Relationship Id="rId9" Type="http://schemas.openxmlformats.org/officeDocument/2006/relationships/image" Target="../media/image4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 descr="2a9c98d470b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F:\фото\DSCF113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57356" y="1500174"/>
            <a:ext cx="6072230" cy="45541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357166"/>
            <a:ext cx="8101042" cy="2786082"/>
          </a:xfr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ru-RU" b="1" i="1" cap="all" dirty="0" smtClean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Пришкольный летний лагерь «</a:t>
            </a:r>
            <a:r>
              <a:rPr lang="ru-RU" b="1" i="1" cap="all" dirty="0" err="1" smtClean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Нур</a:t>
            </a:r>
            <a:r>
              <a:rPr lang="ru-RU" b="1" i="1" cap="all" dirty="0" smtClean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»</a:t>
            </a:r>
            <a:br>
              <a:rPr lang="ru-RU" b="1" i="1" cap="all" dirty="0" smtClean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2012</a:t>
            </a:r>
            <a:endParaRPr lang="ru-RU" b="1" cap="all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14348" y="5357826"/>
            <a:ext cx="8072494" cy="1357322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rgbClr val="FFFF00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МБОУ «Татарская гимназия №15» Кировского района г. Казани</a:t>
            </a:r>
          </a:p>
          <a:p>
            <a:endParaRPr lang="ru-RU" dirty="0"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  <a:solidFill>
                <a:srgbClr val="FFFF00"/>
              </a:solidFill>
              <a:effectLst>
                <a:glow rad="1016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6" name="маленькая °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389a73740273[1]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Documents and Settings\Учитель\Рабочий стол\лагерь лето-2012\фото\DSCF127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08" y="3286124"/>
            <a:ext cx="3581408" cy="26860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C:\Documents and Settings\Учитель\Рабочий стол\лагерь лето-2012\фото\DSCF126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6248" y="500042"/>
            <a:ext cx="4000528" cy="30003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C:\Documents and Settings\Учитель\Рабочий стол\лагерь лето-2012\фото\DSCF126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34" y="500042"/>
            <a:ext cx="4071966" cy="30539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9" name="Picture 5" descr="C:\Documents and Settings\Учитель\Рабочий стол\лагерь лето-2012\фото\DSCF126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24475" y="3357562"/>
            <a:ext cx="3619525" cy="27146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0" name="Picture 6" descr="C:\Documents and Settings\Учитель\Рабочий стол\лагерь лето-2012\фото\DSCF126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3357562"/>
            <a:ext cx="3539261" cy="26544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0042"/>
            <a:ext cx="8229600" cy="1143008"/>
          </a:xfr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r>
              <a:rPr lang="ru-RU" sz="6000" b="1" spc="300" dirty="0" smtClean="0">
                <a:ln w="11430" cmpd="sng">
                  <a:solidFill>
                    <a:srgbClr val="00FF99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Планета Боулинг </a:t>
            </a:r>
            <a:endParaRPr lang="ru-RU" sz="6000" b="1" spc="300" dirty="0">
              <a:ln w="11430" cmpd="sng">
                <a:solidFill>
                  <a:srgbClr val="00FF99"/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1" descr="2a9c98d470b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Documents and Settings\Учитель\Рабочий стол\лагерь лето-2012\фото\IMG_1217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3071834" cy="23038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C:\Documents and Settings\Учитель\Рабочий стол\лагерь лето-2012\фото\IMG_122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018123"/>
            <a:ext cx="3214678" cy="24110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C:\Documents and Settings\Учитель\Рабочий стол\лагерь лето-2012\фото\IMG_122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488" y="142852"/>
            <a:ext cx="3857652" cy="28932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9" name="Picture 5" descr="C:\Documents and Settings\Учитель\Рабочий стол\лагерь лето-2012\фото\IMG_122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4339810"/>
            <a:ext cx="3357586" cy="25181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0" name="Picture 6" descr="C:\Documents and Settings\Учитель\Рабочий стол\лагерь лето-2012\фото\IMG_121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71802" y="2786058"/>
            <a:ext cx="3253509" cy="24401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1" name="Picture 7" descr="C:\Documents and Settings\Учитель\Рабочий стол\лагерь лето-2012\фото\IMG_121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43571" y="357166"/>
            <a:ext cx="3000429" cy="22503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2" name="Picture 8" descr="C:\Documents and Settings\Учитель\Рабочий стол\лагерь лето-2012\фото\IMG_1207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286481" y="2500306"/>
            <a:ext cx="2857519" cy="21431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3" name="Picture 9" descr="C:\Documents and Settings\Учитель\Рабочий стол\лагерь лето-2012\фото\IMG_1234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000728" y="4500545"/>
            <a:ext cx="3143272" cy="23574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4" name="Picture 10" descr="C:\Documents and Settings\Учитель\Рабочий стол\лагерь лето-2012\фото\IMG_1227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357554" y="5000635"/>
            <a:ext cx="2643206" cy="18573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714488"/>
            <a:ext cx="8229600" cy="2071702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8000" b="1" dirty="0" smtClean="0">
                <a:ln w="11430">
                  <a:solidFill>
                    <a:srgbClr val="00CC00"/>
                  </a:solidFill>
                </a:ln>
                <a:solidFill>
                  <a:srgbClr val="00FF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</a:rPr>
              <a:t>В зоопарке</a:t>
            </a:r>
            <a:endParaRPr lang="ru-RU" sz="8000" b="1" dirty="0">
              <a:ln w="11430">
                <a:solidFill>
                  <a:srgbClr val="00CC00"/>
                </a:solidFill>
              </a:ln>
              <a:solidFill>
                <a:srgbClr val="00FF99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Monotype Corsiva" pitchFamily="66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1238840717_po-doroge-s-oblakam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 descr="C:\Documents and Settings\Учитель\Рабочий стол\лагерь лето-2012\фото\SAM_153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00760" y="1714488"/>
            <a:ext cx="3333805" cy="25003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4" name="Picture 6" descr="C:\Documents and Settings\Учитель\Рабочий стол\лагерь лето-2012\фото\SAM_154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7620" y="4018339"/>
            <a:ext cx="3786214" cy="28396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5" name="Picture 7" descr="C:\Documents and Settings\Учитель\Рабочий стол\лагерь лето-2012\фото\SAM_154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34" y="142852"/>
            <a:ext cx="3000396" cy="22502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6" name="Picture 8" descr="C:\Documents and Settings\Учитель\Рабочий стол\лагерь лето-2012\фото\SAM_154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4348" y="4071942"/>
            <a:ext cx="3929090" cy="29468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 descr="C:\Documents and Settings\Учитель\Рабочий стол\лагерь лето-2012\фото\SAM_154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5720" y="2143116"/>
            <a:ext cx="3096329" cy="22860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3" name="Picture 5" descr="C:\Documents and Settings\Учитель\Рабочий стол\лагерь лето-2012\фото\SAM_1544.JPG"/>
          <p:cNvPicPr>
            <a:picLocks noGrp="1" noChangeAspect="1" noChangeArrowheads="1"/>
          </p:cNvPicPr>
          <p:nvPr>
            <p:ph idx="1"/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928926" y="1625191"/>
            <a:ext cx="3500462" cy="26253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28604"/>
            <a:ext cx="8229600" cy="1428760"/>
          </a:xfrm>
        </p:spPr>
        <p:txBody>
          <a:bodyPr>
            <a:no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8000" b="1" dirty="0" smtClean="0">
                <a:ln w="11430"/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    ТЮЗ</a:t>
            </a:r>
            <a:endParaRPr lang="ru-RU" sz="8000" b="1" dirty="0">
              <a:ln w="11430"/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389a73740273[1]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 descr="C:\Documents and Settings\Учитель\Рабочий стол\лагерь лето-2012\фото\IMG_1258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285860"/>
            <a:ext cx="3786214" cy="28396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5" name="Picture 3" descr="C:\Documents and Settings\Учитель\Рабочий стол\лагерь лето-2012\фото\IMG_126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15074" y="3429000"/>
            <a:ext cx="3071834" cy="23038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6" name="Picture 4" descr="C:\Documents and Settings\Учитель\Рабочий стол\лагерь лето-2012\фото\IMG_126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43306" y="1428736"/>
            <a:ext cx="3619525" cy="27146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7" name="Picture 5" descr="C:\Documents and Settings\Учитель\Рабочий стол\лагерь лето-2012\фото\IMG_125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7158" y="4000504"/>
            <a:ext cx="3809994" cy="28574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8" name="Picture 6" descr="C:\Documents and Settings\Учитель\Рабочий стол\лагерь лето-2012\фото\IMG_125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29058" y="4071942"/>
            <a:ext cx="3357586" cy="25181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9" name="Picture 7" descr="C:\Documents and Settings\Учитель\Рабочий стол\лагерь лето-2012\фото\IMG_1255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58016" y="357166"/>
            <a:ext cx="2285984" cy="30479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274638"/>
            <a:ext cx="8858280" cy="1868478"/>
          </a:xfrm>
        </p:spPr>
        <p:txBody>
          <a:bodyPr>
            <a:normAutofit/>
          </a:bodyPr>
          <a:lstStyle/>
          <a:p>
            <a:r>
              <a:rPr lang="ru-RU" b="1" cap="all" dirty="0" smtClean="0">
                <a:ln w="9000" cmpd="sng">
                  <a:solidFill>
                    <a:srgbClr val="00FF99"/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В музее пожарной безопасности </a:t>
            </a:r>
            <a:endParaRPr lang="ru-RU" b="1" cap="all" dirty="0">
              <a:ln w="9000" cmpd="sng">
                <a:solidFill>
                  <a:srgbClr val="00FF99"/>
                </a:solidFill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1238840717_po-doroge-s-oblakam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C:\Documents and Settings\Учитель\Рабочий стол\лагерь лето-2012\фото\IMG_126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3214686"/>
            <a:ext cx="3643338" cy="27325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 descr="C:\Documents and Settings\Учитель\Рабочий стол\лагерь лето-2012\фото\IMG_126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388" y="3357562"/>
            <a:ext cx="2928958" cy="21967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 descr="C:\Documents and Settings\Учитель\Рабочий стол\лагерь лето-2012\фото\IMG_126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85917" y="500042"/>
            <a:ext cx="4024341" cy="3018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3" name="Picture 5" descr="C:\Documents and Settings\Учитель\Рабочий стол\лагерь лето-2012\фото\IMG_126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43570" y="500042"/>
            <a:ext cx="3738589" cy="28039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4" name="Picture 6" descr="C:\Documents and Settings\Учитель\Рабочий стол\лагерь лето-2012\фото\IMG_126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14744" y="3053950"/>
            <a:ext cx="3429024" cy="25717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0100" y="2000240"/>
            <a:ext cx="7686700" cy="1500198"/>
          </a:xfrm>
        </p:spPr>
        <p:txBody>
          <a:bodyPr>
            <a:normAutofit/>
          </a:bodyPr>
          <a:lstStyle/>
          <a:p>
            <a:r>
              <a:rPr lang="ru-RU" sz="4800" b="1" dirty="0" smtClean="0">
                <a:ln w="900" cmpd="sng">
                  <a:solidFill>
                    <a:schemeClr val="tx1">
                      <a:alpha val="55000"/>
                    </a:schemeClr>
                  </a:solidFill>
                  <a:prstDash val="solid"/>
                </a:ln>
                <a:solidFill>
                  <a:srgbClr val="00FF99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Comic Sans MS" pitchFamily="66" charset="0"/>
              </a:rPr>
              <a:t>Музей </a:t>
            </a:r>
            <a:r>
              <a:rPr lang="ru-RU" sz="4800" b="1" dirty="0" err="1" smtClean="0">
                <a:ln w="900" cmpd="sng">
                  <a:solidFill>
                    <a:schemeClr val="tx1">
                      <a:alpha val="55000"/>
                    </a:schemeClr>
                  </a:solidFill>
                  <a:prstDash val="solid"/>
                </a:ln>
                <a:solidFill>
                  <a:srgbClr val="00FF99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Comic Sans MS" pitchFamily="66" charset="0"/>
              </a:rPr>
              <a:t>Мусы</a:t>
            </a:r>
            <a:r>
              <a:rPr lang="ru-RU" sz="4800" b="1" dirty="0" smtClean="0">
                <a:ln w="900" cmpd="sng">
                  <a:solidFill>
                    <a:schemeClr val="tx1">
                      <a:alpha val="55000"/>
                    </a:schemeClr>
                  </a:solidFill>
                  <a:prstDash val="solid"/>
                </a:ln>
                <a:solidFill>
                  <a:srgbClr val="00FF99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Comic Sans MS" pitchFamily="66" charset="0"/>
              </a:rPr>
              <a:t> </a:t>
            </a:r>
            <a:r>
              <a:rPr lang="ru-RU" sz="4800" b="1" dirty="0" err="1" smtClean="0">
                <a:ln w="900" cmpd="sng">
                  <a:solidFill>
                    <a:schemeClr val="tx1">
                      <a:alpha val="55000"/>
                    </a:schemeClr>
                  </a:solidFill>
                  <a:prstDash val="solid"/>
                </a:ln>
                <a:solidFill>
                  <a:srgbClr val="00FF99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Comic Sans MS" pitchFamily="66" charset="0"/>
              </a:rPr>
              <a:t>Джалиля</a:t>
            </a:r>
            <a:endParaRPr lang="ru-RU" sz="4800" b="1" dirty="0">
              <a:ln w="900" cmpd="sng">
                <a:solidFill>
                  <a:schemeClr val="tx1">
                    <a:alpha val="55000"/>
                  </a:schemeClr>
                </a:solidFill>
                <a:prstDash val="solid"/>
              </a:ln>
              <a:solidFill>
                <a:srgbClr val="00FF99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 descr="Детская &lt;a title=&quot;рамк&quot; href=&quot;http://www.exero.ru/photoshop/&quot; target=&quot;_blank&quot;&gt;рамк&lt;/a&gt;а для фото - Веселая  африка 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600" b="1" dirty="0" smtClean="0">
                <a:ln>
                  <a:solidFill>
                    <a:srgbClr val="C00000"/>
                  </a:solidFill>
                </a:ln>
                <a:solidFill>
                  <a:srgbClr val="FF0066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До свидания, лагерь!</a:t>
            </a:r>
            <a:endParaRPr lang="ru-RU" sz="66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Documents and Settings\Учитель\Рабочий стол\лагерь лето-2012\фото\SAM_154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71604" y="1142984"/>
            <a:ext cx="5857916" cy="439343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66238" cy="695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F:\фото\DSCF113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96553">
            <a:off x="2772038" y="363624"/>
            <a:ext cx="2786082" cy="20895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0" name="Picture 2" descr="F:\фото\DSCF1138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00760" y="4661306"/>
            <a:ext cx="2928926" cy="2196694"/>
          </a:xfrm>
          <a:prstGeom prst="rect">
            <a:avLst/>
          </a:prstGeom>
          <a:noFill/>
        </p:spPr>
      </p:pic>
      <p:pic>
        <p:nvPicPr>
          <p:cNvPr id="7" name="Picture 4" descr="F:\фото\DSCF114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00760" y="2857496"/>
            <a:ext cx="2879846" cy="2143141"/>
          </a:xfrm>
          <a:prstGeom prst="rect">
            <a:avLst/>
          </a:prstGeom>
          <a:noFill/>
        </p:spPr>
      </p:pic>
      <p:pic>
        <p:nvPicPr>
          <p:cNvPr id="2051" name="Picture 3" descr="F:\фото\DSCF114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00364" y="4554124"/>
            <a:ext cx="3071834" cy="2303876"/>
          </a:xfrm>
          <a:prstGeom prst="rect">
            <a:avLst/>
          </a:prstGeom>
          <a:noFill/>
        </p:spPr>
      </p:pic>
      <p:pic>
        <p:nvPicPr>
          <p:cNvPr id="8" name="Picture 5" descr="F:\фото\DSCF114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786050" y="2428868"/>
            <a:ext cx="3429024" cy="2571768"/>
          </a:xfrm>
          <a:prstGeom prst="rect">
            <a:avLst/>
          </a:prstGeom>
          <a:noFill/>
        </p:spPr>
      </p:pic>
      <p:pic>
        <p:nvPicPr>
          <p:cNvPr id="6" name="Picture 3" descr="F:\фото\DSCF1145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572132" y="357166"/>
            <a:ext cx="3429024" cy="2571768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142984"/>
            <a:ext cx="9715536" cy="1071570"/>
          </a:xfrm>
        </p:spPr>
        <p:txBody>
          <a:bodyPr>
            <a:noAutofit/>
          </a:bodyPr>
          <a:lstStyle/>
          <a:p>
            <a:r>
              <a:rPr lang="ru-RU" sz="4800" b="1" dirty="0">
                <a:ln w="10541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09FF09"/>
                </a:solidFill>
                <a:latin typeface="Times New Roman" pitchFamily="18" charset="0"/>
                <a:cs typeface="Times New Roman" pitchFamily="18" charset="0"/>
              </a:rPr>
              <a:t>Пусть помнят все</a:t>
            </a:r>
            <a:r>
              <a:rPr lang="ru-RU" sz="4800" b="1" dirty="0" smtClean="0">
                <a:ln w="10541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09FF09"/>
                </a:solidFill>
                <a:latin typeface="Times New Roman" pitchFamily="18" charset="0"/>
                <a:cs typeface="Times New Roman" pitchFamily="18" charset="0"/>
              </a:rPr>
              <a:t>, и </a:t>
            </a:r>
            <a:r>
              <a:rPr lang="ru-RU" sz="4800" b="1" dirty="0">
                <a:ln w="10541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09FF09"/>
                </a:solidFill>
                <a:latin typeface="Times New Roman" pitchFamily="18" charset="0"/>
                <a:cs typeface="Times New Roman" pitchFamily="18" charset="0"/>
              </a:rPr>
              <a:t>помним мы</a:t>
            </a:r>
            <a:r>
              <a:rPr lang="ru-RU" sz="4800" b="1" dirty="0" smtClean="0">
                <a:ln w="10541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09FF09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br>
              <a:rPr lang="ru-RU" sz="4800" b="1" dirty="0" smtClean="0">
                <a:ln w="10541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09FF09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800" b="1" dirty="0" smtClean="0">
                <a:ln w="10541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09FF09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800" b="1" dirty="0" smtClean="0">
                <a:ln w="10541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09FF09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800" b="1" dirty="0" smtClean="0">
                <a:ln w="10541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09FF09"/>
                </a:solidFill>
                <a:latin typeface="Times New Roman" pitchFamily="18" charset="0"/>
                <a:cs typeface="Times New Roman" pitchFamily="18" charset="0"/>
              </a:rPr>
              <a:t>Музей </a:t>
            </a:r>
            <a:r>
              <a:rPr lang="ru-RU" sz="4800" b="1" dirty="0">
                <a:ln w="10541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09FF09"/>
                </a:solidFill>
                <a:latin typeface="Times New Roman" pitchFamily="18" charset="0"/>
                <a:cs typeface="Times New Roman" pitchFamily="18" charset="0"/>
              </a:rPr>
              <a:t>ГАИ не пропусти</a:t>
            </a:r>
          </a:p>
        </p:txBody>
      </p:sp>
      <p:pic>
        <p:nvPicPr>
          <p:cNvPr id="1026" name="Picture 2" descr="C:\Documents and Settings\Учитель\Рабочий стол\лагерь лето-2012\фото\DSCF1150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-32" y="4714884"/>
            <a:ext cx="3071802" cy="2303852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1238840717_po-doroge-s-oblakam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 descr="F:\фото\Изображение 78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4414" y="1071546"/>
            <a:ext cx="3714776" cy="2786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6" name="Picture 4" descr="F:\фото\Изображение 78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3428976"/>
            <a:ext cx="3571900" cy="26789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4" name="Picture 2" descr="F:\фото\Изображение 785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4876" y="1357298"/>
            <a:ext cx="3643338" cy="27325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7" name="Picture 5" descr="F:\фото\Изображение 76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14744" y="3643314"/>
            <a:ext cx="2643206" cy="20990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8" name="Picture 6" descr="F:\фото\Изображение 76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00760" y="3929066"/>
            <a:ext cx="2881334" cy="2161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28604"/>
            <a:ext cx="8229600" cy="1143008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4800" b="1" dirty="0" smtClean="0">
                <a:ln w="11430">
                  <a:solidFill>
                    <a:srgbClr val="FF33CC"/>
                  </a:solidFill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 нас в гостях татарский ТЮЗ</a:t>
            </a:r>
            <a:endParaRPr lang="ru-RU" sz="4800" b="1" dirty="0">
              <a:ln w="11430">
                <a:solidFill>
                  <a:srgbClr val="FF33CC"/>
                </a:solidFill>
              </a:ln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Детская рамка для фото - Веселая  африка 2"/>
          <p:cNvPicPr>
            <a:picLocks noChangeAspect="1" noChangeArrowheads="1"/>
          </p:cNvPicPr>
          <p:nvPr/>
        </p:nvPicPr>
        <p:blipFill>
          <a:blip r:embed="rId2" cstate="print"/>
          <a:srcRect b="486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4098" name="Picture 2" descr="F:\фото\Изображение 859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52640" y="4714885"/>
            <a:ext cx="3047988" cy="22859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0" name="Picture 4" descr="F:\фото\Изображение 79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3108" y="2227950"/>
            <a:ext cx="3714776" cy="26119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9" name="Picture 3" descr="F:\фото\Изображение 83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472" y="166665"/>
            <a:ext cx="2286016" cy="30480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1" name="Picture 5" descr="F:\фото\Изображение 80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72132" y="1357298"/>
            <a:ext cx="3357586" cy="25767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2" name="Picture 6" descr="F:\фото\Изображение 81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714612" y="403601"/>
            <a:ext cx="3317898" cy="22395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500098" y="142852"/>
            <a:ext cx="8072494" cy="1071570"/>
          </a:xfrm>
        </p:spPr>
        <p:txBody>
          <a:bodyPr>
            <a:normAutofit/>
          </a:bodyPr>
          <a:lstStyle/>
          <a:p>
            <a:r>
              <a:rPr lang="ru-RU" sz="6000" b="1" i="1" dirty="0" smtClean="0">
                <a:ln>
                  <a:solidFill>
                    <a:srgbClr val="7030A0"/>
                  </a:solidFill>
                </a:ln>
                <a:solidFill>
                  <a:srgbClr val="09FF09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Весёлые старты</a:t>
            </a:r>
            <a:endParaRPr lang="ru-RU" sz="6000" b="1" i="1" dirty="0">
              <a:ln>
                <a:solidFill>
                  <a:srgbClr val="7030A0"/>
                </a:solidFill>
              </a:ln>
              <a:solidFill>
                <a:srgbClr val="09FF09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389a73740273[1]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 descr="F:\фото\Изображение 894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57356" y="785794"/>
            <a:ext cx="2500330" cy="18752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C:\Documents and Settings\Учитель\Рабочий стол\лагерь лето-2012\фото\Изображение 92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08" y="2285992"/>
            <a:ext cx="2357454" cy="17680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C:\Documents and Settings\Учитель\Рабочий стол\лагерь лето-2012\фото\Изображение 91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4" y="2643182"/>
            <a:ext cx="1857388" cy="24765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9" name="Picture 5" descr="C:\Documents and Settings\Учитель\Рабочий стол\лагерь лето-2012\фото\Изображение 91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86248" y="428604"/>
            <a:ext cx="2730480" cy="20478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472518" cy="1500198"/>
          </a:xfrm>
        </p:spPr>
        <p:txBody>
          <a:bodyPr>
            <a:normAutofit/>
          </a:bodyPr>
          <a:lstStyle/>
          <a:p>
            <a:r>
              <a:rPr lang="ru-RU" sz="6000" b="1" dirty="0" smtClean="0">
                <a:ln w="1905">
                  <a:solidFill>
                    <a:srgbClr val="00C400"/>
                  </a:solidFill>
                </a:ln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Экскурсия по Кремлю</a:t>
            </a:r>
            <a:endParaRPr lang="ru-RU" sz="6000" b="1" dirty="0">
              <a:ln w="1905">
                <a:solidFill>
                  <a:srgbClr val="00C400"/>
                </a:solidFill>
              </a:ln>
              <a:solidFill>
                <a:srgbClr val="FFFF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30" name="Picture 6" descr="C:\Documents and Settings\Учитель\Рабочий стол\лагерь лето-2012\фото\Изображение 89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929190" y="4119567"/>
            <a:ext cx="1571636" cy="20955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1" name="Picture 7" descr="C:\Documents and Settings\Учитель\Рабочий стол\лагерь лето-2012\фото\Изображение 892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286248" y="2214554"/>
            <a:ext cx="1620000" cy="21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3" name="Picture 9" descr="C:\Documents and Settings\Учитель\Рабочий стол\лагерь лето-2012\фото\Изображение 900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500430" y="4062179"/>
            <a:ext cx="1571636" cy="20955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2" name="Picture 8" descr="C:\Documents and Settings\Учитель\Рабочий стол\лагерь лето-2012\фото\Изображение 899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143108" y="2571744"/>
            <a:ext cx="2400000" cy="18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Детская рамка для фото - Веселая  африка 2"/>
          <p:cNvPicPr>
            <a:picLocks noChangeAspect="1" noChangeArrowheads="1"/>
          </p:cNvPicPr>
          <p:nvPr/>
        </p:nvPicPr>
        <p:blipFill>
          <a:blip r:embed="rId2" cstate="print"/>
          <a:srcRect b="4861"/>
          <a:stretch>
            <a:fillRect/>
          </a:stretch>
        </p:blipFill>
        <p:spPr bwMode="auto">
          <a:xfrm>
            <a:off x="0" y="-14290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2050" name="Picture 2" descr="C:\Documents and Settings\Учитель\Рабочий стол\лагерь лето-2012\фото\Изображение 923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714488"/>
            <a:ext cx="2667019" cy="2000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1" name="Picture 3" descr="C:\Documents and Settings\Учитель\Рабочий стол\лагерь лето-2012\фото\Изображение 92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3857628"/>
            <a:ext cx="3352506" cy="25143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2" name="Picture 4" descr="C:\Documents and Settings\Учитель\Рабочий стол\лагерь лето-2012\фото\Изображение 92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15140" y="714356"/>
            <a:ext cx="2178859" cy="29051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3" name="Picture 5" descr="C:\Documents and Settings\Учитель\Рабочий стол\лагерь лето-2012\фото\Изображение 93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43174" y="928670"/>
            <a:ext cx="3905277" cy="29289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4" name="Picture 6" descr="C:\Documents and Settings\Учитель\Рабочий стол\лагерь лето-2012\фото\Изображение 92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71868" y="4000504"/>
            <a:ext cx="2928958" cy="21967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14346" y="0"/>
            <a:ext cx="7072362" cy="1643050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 мечети </a:t>
            </a:r>
            <a:r>
              <a:rPr lang="ru-RU" sz="48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Кул</a:t>
            </a:r>
            <a:r>
              <a:rPr lang="ru-RU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Шариф</a:t>
            </a:r>
            <a:endParaRPr lang="ru-RU" sz="4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1238840717_po-doroge-s-oblakam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Documents and Settings\Учитель\Рабочий стол\лагерь лето-2012\фото\Изображение 943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42852"/>
            <a:ext cx="3238522" cy="2428892"/>
          </a:xfrm>
          <a:prstGeom prst="rect">
            <a:avLst/>
          </a:prstGeom>
          <a:noFill/>
        </p:spPr>
      </p:pic>
      <p:pic>
        <p:nvPicPr>
          <p:cNvPr id="1029" name="Picture 5" descr="C:\Documents and Settings\Учитель\Рабочий стол\лагерь лето-2012\фото\Изображение 95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95979" y="1785926"/>
            <a:ext cx="3048021" cy="2428892"/>
          </a:xfrm>
          <a:prstGeom prst="rect">
            <a:avLst/>
          </a:prstGeom>
          <a:noFill/>
        </p:spPr>
      </p:pic>
      <p:pic>
        <p:nvPicPr>
          <p:cNvPr id="1030" name="Picture 6" descr="C:\Documents and Settings\Учитель\Рабочий стол\лагерь лето-2012\фото\Изображение 95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43636" y="4214818"/>
            <a:ext cx="3143272" cy="2357454"/>
          </a:xfrm>
          <a:prstGeom prst="rect">
            <a:avLst/>
          </a:prstGeom>
          <a:noFill/>
        </p:spPr>
      </p:pic>
      <p:pic>
        <p:nvPicPr>
          <p:cNvPr id="1031" name="Picture 7" descr="C:\Documents and Settings\Учитель\Рабочий стол\лагерь лето-2012\фото\Изображение 95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4071942"/>
            <a:ext cx="3429024" cy="2571768"/>
          </a:xfrm>
          <a:prstGeom prst="rect">
            <a:avLst/>
          </a:prstGeom>
          <a:noFill/>
        </p:spPr>
      </p:pic>
      <p:pic>
        <p:nvPicPr>
          <p:cNvPr id="1027" name="Picture 3" descr="C:\Documents and Settings\Учитель\Рабочий стол\лагерь лето-2012\фото\Изображение 946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857488" y="1142984"/>
            <a:ext cx="3807645" cy="2928958"/>
          </a:xfrm>
          <a:prstGeom prst="rect">
            <a:avLst/>
          </a:prstGeom>
          <a:noFill/>
        </p:spPr>
      </p:pic>
      <p:pic>
        <p:nvPicPr>
          <p:cNvPr id="1028" name="Picture 4" descr="C:\Documents and Settings\Учитель\Рабочий стол\лагерь лето-2012\фото\Изображение 951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071801" y="4071942"/>
            <a:ext cx="3476649" cy="2607487"/>
          </a:xfrm>
          <a:prstGeom prst="rect">
            <a:avLst/>
          </a:prstGeom>
          <a:noFill/>
        </p:spPr>
      </p:pic>
      <p:pic>
        <p:nvPicPr>
          <p:cNvPr id="1032" name="Picture 8" descr="C:\Documents and Settings\Учитель\Рабочий стол\лагерь лето-2012\фото\Изображение 942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357918" y="0"/>
            <a:ext cx="2786082" cy="2089562"/>
          </a:xfrm>
          <a:prstGeom prst="rect">
            <a:avLst/>
          </a:prstGeom>
          <a:noFill/>
        </p:spPr>
      </p:pic>
      <p:pic>
        <p:nvPicPr>
          <p:cNvPr id="1033" name="Picture 9" descr="C:\Documents and Settings\Учитель\Рабочий стол\лагерь лето-2012\фото\Изображение 936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0" y="2500306"/>
            <a:ext cx="2952771" cy="2214578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1071570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4800" b="1" spc="50" dirty="0" smtClean="0">
                <a:ln w="11430">
                  <a:solidFill>
                    <a:srgbClr val="0066FF"/>
                  </a:solidFill>
                </a:ln>
                <a:solidFill>
                  <a:srgbClr val="0DC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Станция туризма</a:t>
            </a:r>
            <a:endParaRPr lang="ru-RU" sz="4800" b="1" spc="50" dirty="0">
              <a:ln w="11430">
                <a:solidFill>
                  <a:srgbClr val="0066FF"/>
                </a:solidFill>
              </a:ln>
              <a:solidFill>
                <a:srgbClr val="0DC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389a73740273[1]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C:\Documents and Settings\Учитель\Рабочий стол\лагерь лето-2012\фото\DSCF1155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57950" y="4214819"/>
            <a:ext cx="2928958" cy="26431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 descr="C:\Documents and Settings\Учитель\Рабочий стол\лагерь лето-2012\фото\DSCF115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0562" y="1285860"/>
            <a:ext cx="4143404" cy="31075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4" name="Picture 6" descr="C:\Documents and Settings\Учитель\Рабочий стол\лагерь лето-2012\фото\DSCF116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28992" y="4125497"/>
            <a:ext cx="3643338" cy="27325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3" name="Picture 5" descr="C:\Documents and Settings\Учитель\Рабочий стол\лагерь лето-2012\фото\DSCF116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44" y="1000108"/>
            <a:ext cx="4643470" cy="34826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6000" b="1" dirty="0" smtClean="0">
                <a:ln w="900" cmpd="sng">
                  <a:solidFill>
                    <a:schemeClr val="tx1">
                      <a:alpha val="55000"/>
                    </a:schemeClr>
                  </a:solidFill>
                  <a:prstDash val="solid"/>
                </a:ln>
                <a:solidFill>
                  <a:srgbClr val="F7096F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 pitchFamily="18" charset="0"/>
                <a:cs typeface="Times New Roman" pitchFamily="18" charset="0"/>
              </a:rPr>
              <a:t>В бассейне</a:t>
            </a:r>
            <a:endParaRPr lang="ru-RU" sz="6000" b="1" dirty="0">
              <a:ln w="900" cmpd="sng">
                <a:solidFill>
                  <a:schemeClr val="tx1">
                    <a:alpha val="55000"/>
                  </a:schemeClr>
                </a:solidFill>
                <a:prstDash val="solid"/>
              </a:ln>
              <a:solidFill>
                <a:srgbClr val="F7096F"/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1238840717_po-doroge-s-oblakam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 descr="C:\Documents and Settings\Учитель\Рабочий стол\лагерь лето-2012\фото\IMG_1246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2714620"/>
            <a:ext cx="3929090" cy="29468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6" name="Picture 4" descr="C:\Documents and Settings\Учитель\Рабочий стол\лагерь лето-2012\фото\IMG_124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71934" y="0"/>
            <a:ext cx="4572032" cy="32147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7" name="Picture 5" descr="C:\Documents and Settings\Учитель\Рабочий стол\лагерь лето-2012\фото\IMG_124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43372" y="2643182"/>
            <a:ext cx="4357718" cy="32682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5" name="Picture 3" descr="C:\Documents and Settings\Учитель\Рабочий стол\лагерь лето-2012\фото\IMG_124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7158" y="-142900"/>
            <a:ext cx="3857652" cy="28932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1571612"/>
            <a:ext cx="8401080" cy="1785950"/>
          </a:xfrm>
        </p:spPr>
        <p:txBody>
          <a:bodyPr>
            <a:normAutofit/>
          </a:bodyPr>
          <a:lstStyle/>
          <a:p>
            <a:r>
              <a:rPr lang="ru-RU" sz="5400" b="1" spc="50" dirty="0" smtClean="0">
                <a:ln w="13500">
                  <a:solidFill>
                    <a:srgbClr val="C00000">
                      <a:alpha val="6500"/>
                    </a:srgbClr>
                  </a:solidFill>
                  <a:prstDash val="solid"/>
                </a:ln>
                <a:solidFill>
                  <a:srgbClr val="00FF99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Национальный музей РТ</a:t>
            </a:r>
            <a:endParaRPr lang="ru-RU" sz="5400" b="1" spc="50" dirty="0">
              <a:ln w="13500">
                <a:solidFill>
                  <a:srgbClr val="C00000">
                    <a:alpha val="6500"/>
                  </a:srgbClr>
                </a:solidFill>
                <a:prstDash val="solid"/>
              </a:ln>
              <a:solidFill>
                <a:srgbClr val="00FF99"/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8" name="Picture 6" descr="C:\Documents and Settings\Учитель\Рабочий стол\лагерь лето-2012\фото\IMG_123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928794" y="4822017"/>
            <a:ext cx="2714644" cy="20359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9" name="Picture 7" descr="C:\Documents and Settings\Учитель\Рабочий стол\лагерь лето-2012\фото\IMG_124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286380" y="4607702"/>
            <a:ext cx="3000396" cy="22502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1065</TotalTime>
  <Words>67</Words>
  <Application>Microsoft Office PowerPoint</Application>
  <PresentationFormat>Экран (4:3)</PresentationFormat>
  <Paragraphs>17</Paragraphs>
  <Slides>15</Slides>
  <Notes>1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Пришкольный летний лагерь «Нур» 2012</vt:lpstr>
      <vt:lpstr>Пусть помнят все, и помним мы,  Музей ГАИ не пропусти</vt:lpstr>
      <vt:lpstr>У нас в гостях татарский ТЮЗ</vt:lpstr>
      <vt:lpstr>Весёлые старты</vt:lpstr>
      <vt:lpstr>Экскурсия по Кремлю</vt:lpstr>
      <vt:lpstr>В мечети Кул Шариф</vt:lpstr>
      <vt:lpstr>Станция туризма</vt:lpstr>
      <vt:lpstr>В бассейне</vt:lpstr>
      <vt:lpstr>Национальный музей РТ</vt:lpstr>
      <vt:lpstr>Планета Боулинг </vt:lpstr>
      <vt:lpstr>В зоопарке</vt:lpstr>
      <vt:lpstr>     ТЮЗ</vt:lpstr>
      <vt:lpstr>В музее пожарной безопасности </vt:lpstr>
      <vt:lpstr>Музей Мусы Джалиля</vt:lpstr>
      <vt:lpstr>До свидания, лагерь!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Пришкольный летний лагерь «Нур» 2012</dc:title>
  <cp:lastModifiedBy>---</cp:lastModifiedBy>
  <cp:revision>90</cp:revision>
  <dcterms:modified xsi:type="dcterms:W3CDTF">2012-08-10T05:06:36Z</dcterms:modified>
</cp:coreProperties>
</file>