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81" r:id="rId3"/>
    <p:sldId id="292" r:id="rId4"/>
    <p:sldId id="258" r:id="rId5"/>
    <p:sldId id="259" r:id="rId6"/>
    <p:sldId id="260" r:id="rId7"/>
    <p:sldId id="261" r:id="rId8"/>
    <p:sldId id="262" r:id="rId9"/>
    <p:sldId id="265" r:id="rId10"/>
    <p:sldId id="283" r:id="rId11"/>
    <p:sldId id="285" r:id="rId12"/>
    <p:sldId id="284" r:id="rId13"/>
    <p:sldId id="266" r:id="rId14"/>
    <p:sldId id="267" r:id="rId15"/>
    <p:sldId id="268" r:id="rId16"/>
    <p:sldId id="269" r:id="rId17"/>
    <p:sldId id="272" r:id="rId18"/>
    <p:sldId id="273" r:id="rId19"/>
    <p:sldId id="271" r:id="rId20"/>
    <p:sldId id="274" r:id="rId21"/>
    <p:sldId id="280" r:id="rId22"/>
    <p:sldId id="286" r:id="rId23"/>
    <p:sldId id="275" r:id="rId24"/>
    <p:sldId id="277" r:id="rId25"/>
    <p:sldId id="276" r:id="rId26"/>
    <p:sldId id="278" r:id="rId27"/>
    <p:sldId id="279" r:id="rId28"/>
    <p:sldId id="287" r:id="rId29"/>
    <p:sldId id="288" r:id="rId30"/>
    <p:sldId id="289" r:id="rId31"/>
    <p:sldId id="290" r:id="rId32"/>
    <p:sldId id="291" r:id="rId33"/>
    <p:sldId id="282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AC29B-B63C-4114-A0E0-896B0FD75C3B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6BF93-1506-44D6-B17D-25196EA9D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CCB2A-A1B1-4528-AB9A-5D693BBA8377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FF8F6-DC10-44C6-A4B0-F7FB90675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02DAA-BBFD-4AA6-9A93-524CC7D19DA2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607E4-6910-4115-A2FE-AAC97D86C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8025B-7D6F-4E68-8AA3-18732E4CA707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551D6-8D65-4746-A716-C676EE0EE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27228-6E15-4BF7-81CE-374502EBF497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9CCD2-7151-41DA-AC71-A3A4CBA0C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DE48E-A5FD-4DDD-A063-2BCFD6A82576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51A54-6690-4256-9223-4FFE4C45D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DEAFA-DE3B-4837-88DF-89C1319EF640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2137-7C15-4414-9B0C-7933846FA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BE258-967C-49B4-898B-9EF89A1AD27C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01497-EB5F-44AA-9214-05E47F565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E0387-8148-4B47-A566-DDA47C4EBEAD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17D0B-1220-4863-94C3-7B82C953D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6F872-7B09-4C8F-8F50-193862D72BBE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1AFD4-5AF6-4677-9DEE-4ADDA4F79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C87AE-F97B-42E5-9AC5-284E81C11424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01A4B-45B5-4B6F-A4ED-75A60DCD6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F5806A-F4A2-4C16-AB1C-E763F95DB655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9EA617-15AA-42E9-8A77-01B777889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6525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Урок по окружающему миру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«Это мой город!»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2 класс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3463"/>
            <a:ext cx="8229600" cy="25527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Учитель: Тихомирова Е.И.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МАОУ « СОШ №13» г. Ржев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Октябрь 1941г</a:t>
            </a:r>
          </a:p>
        </p:txBody>
      </p:sp>
      <p:pic>
        <p:nvPicPr>
          <p:cNvPr id="22530" name="Picture 2" descr="C:\Users\1\Pictures\к уроку наш город\WOW0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428750"/>
            <a:ext cx="8643937" cy="5286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Ржевская подпольная организация.</a:t>
            </a:r>
          </a:p>
        </p:txBody>
      </p:sp>
      <p:pic>
        <p:nvPicPr>
          <p:cNvPr id="23554" name="Содержимое 3" descr="C:\Users\Public\Pictures\Ржев\улицы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214563"/>
            <a:ext cx="8572500" cy="3590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Диорама «Бой за Ржев»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24 сентября 1942г</a:t>
            </a:r>
            <a:endParaRPr lang="ru-RU" sz="4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Содержимое 3" descr="C:\Users\Public\Pictures\Ржев\диорама бой за ржев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1785938"/>
            <a:ext cx="4000500" cy="4429125"/>
          </a:xfrm>
        </p:spPr>
      </p:pic>
      <p:pic>
        <p:nvPicPr>
          <p:cNvPr id="24579" name="Рисунок 4" descr="C:\Users\Public\Pictures\Ржев\диорам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1785938"/>
            <a:ext cx="48577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Первый памятник </a:t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в честь освобождения Ржева </a:t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Был открыт в марте 1944г</a:t>
            </a:r>
          </a:p>
        </p:txBody>
      </p:sp>
      <p:pic>
        <p:nvPicPr>
          <p:cNvPr id="25602" name="Содержимое 3" descr="middle_DSCN179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2060575"/>
            <a:ext cx="4643437" cy="4392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 марта 1943г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Ржев после освобождения.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Содержимое 3" descr="C:\Users\1\Documents\Scanned Documents\Ржев\после войны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428750"/>
            <a:ext cx="8429625" cy="5024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62950" cy="2133600"/>
          </a:xfrm>
        </p:spPr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2 марта 1978г 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Ржев награждён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 орденом Отечественной войны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 степени </a:t>
            </a:r>
          </a:p>
        </p:txBody>
      </p:sp>
      <p:pic>
        <p:nvPicPr>
          <p:cNvPr id="27650" name="Содержимое 3" descr="C:\Users\1\Documents\Scanned Documents\Ржев\орден 1 ст.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43213" y="1989138"/>
            <a:ext cx="3429000" cy="4535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75"/>
          </a:xfrm>
        </p:spPr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8 октября 2007 г. нашему городу присвоено звание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« Город Воинской Славы»</a:t>
            </a:r>
          </a:p>
        </p:txBody>
      </p:sp>
      <p:pic>
        <p:nvPicPr>
          <p:cNvPr id="28674" name="Содержимое 3" descr="C:\Users\1\Documents\Scanned Documents\Ржев\Ржев награждение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557338"/>
            <a:ext cx="7643812" cy="4824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9698" name="Picture 2" descr="C:\Users\1\Desktop\мои документы\Картинки\фотоальбом ржева\фото ржев\_MG_16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857250"/>
            <a:ext cx="8429625" cy="5643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22" name="Picture 2" descr="C:\Users\1\Desktop\мои документы\Картинки\фотоальбом ржева\фото ржев\_MG_16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000125"/>
            <a:ext cx="8501062" cy="5453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1746" name="Picture 2" descr="C:\Users\1\Desktop\мои документы\Картинки\фотоальбом ржева\фото ржев\_MG_16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714375"/>
            <a:ext cx="857250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12"/>
          </a:xfrm>
        </p:spPr>
        <p:txBody>
          <a:bodyPr/>
          <a:lstStyle/>
          <a:p>
            <a:r>
              <a:rPr lang="ru-RU" sz="5400" b="1" smtClean="0">
                <a:solidFill>
                  <a:srgbClr val="002060"/>
                </a:solidFill>
              </a:rPr>
              <a:t>               </a:t>
            </a:r>
            <a:r>
              <a:rPr lang="ru-RU" sz="6000" b="1" smtClean="0">
                <a:latin typeface="Times New Roman" pitchFamily="18" charset="0"/>
                <a:cs typeface="Times New Roman" pitchFamily="18" charset="0"/>
              </a:rPr>
              <a:t>Это мой город!</a:t>
            </a:r>
            <a:r>
              <a:rPr lang="ru-RU" sz="96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3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1\Desktop\мои документы\Картинки\фотоальбом ржева\grh_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85750"/>
            <a:ext cx="2714625" cy="3413125"/>
          </a:xfrm>
        </p:spPr>
      </p:pic>
      <p:pic>
        <p:nvPicPr>
          <p:cNvPr id="14339" name="Рисунок 4" descr="C:\Users\1\Desktop\мои документы\Картинки\фотоальбом ржева\фото ржев\сентябр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2786063"/>
            <a:ext cx="589597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ПАМЯТНИКИ ВОЙНЫ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Первый памятник в честь освобождения Ржева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Был открыт в марте 1944г</a:t>
            </a:r>
          </a:p>
        </p:txBody>
      </p:sp>
      <p:pic>
        <p:nvPicPr>
          <p:cNvPr id="33794" name="Содержимое 3" descr="middle_DSCN179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71750" y="1428750"/>
            <a:ext cx="4643438" cy="5024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Стела на месте казни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ржевских подпольщиков.</a:t>
            </a:r>
          </a:p>
        </p:txBody>
      </p:sp>
      <p:pic>
        <p:nvPicPr>
          <p:cNvPr id="34818" name="Содержимое 3" descr="C:\Users\Public\Pictures\Ржев\стела.jpg"/>
          <p:cNvPicPr>
            <a:picLocks noGrp="1"/>
          </p:cNvPicPr>
          <p:nvPr>
            <p:ph idx="1"/>
          </p:nvPr>
        </p:nvPicPr>
        <p:blipFill>
          <a:blip r:embed="rId2"/>
          <a:srcRect l="53589" t="6670" r="9789" b="60066"/>
          <a:stretch>
            <a:fillRect/>
          </a:stretch>
        </p:blipFill>
        <p:spPr>
          <a:xfrm>
            <a:off x="2286000" y="1571625"/>
            <a:ext cx="4857750" cy="4786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25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Обелиск героям Великой Отечественной войны.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Открыт 1 августа 1963г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C:\Users\1\Desktop\мои документы\Картинки\фотоальбом ржева\фото ржев\ма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38" y="1428750"/>
            <a:ext cx="4500562" cy="5024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Памятник - пушка.</a:t>
            </a:r>
          </a:p>
        </p:txBody>
      </p:sp>
      <p:pic>
        <p:nvPicPr>
          <p:cNvPr id="36866" name="Picture 2" descr="C:\Users\1\Desktop\мои документы\Картинки\фотоальбом ржева\middle_DSCN28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571625"/>
            <a:ext cx="7429500" cy="4786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Памятник- танк.</a:t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Открыт в 1973г</a:t>
            </a:r>
          </a:p>
        </p:txBody>
      </p:sp>
      <p:pic>
        <p:nvPicPr>
          <p:cNvPr id="37890" name="Picture 2" descr="C:\Users\1\Desktop\мои документы\Картинки\фотоальбом ржева\middle_DSCN256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428750"/>
            <a:ext cx="7215187" cy="5072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Памятник- паровоз.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Открыт 3 марта 1973г</a:t>
            </a:r>
          </a:p>
        </p:txBody>
      </p:sp>
      <p:pic>
        <p:nvPicPr>
          <p:cNvPr id="38914" name="Picture 2" descr="C:\Users\1\Desktop\мои документы\Картинки\фотоальбом ржева\middle_DSCN25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500188"/>
            <a:ext cx="7286625" cy="4929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Военная техника у краеведческого музея. Экспозиция « Ржевская битва».</a:t>
            </a:r>
          </a:p>
        </p:txBody>
      </p:sp>
      <p:pic>
        <p:nvPicPr>
          <p:cNvPr id="39938" name="Содержимое 3" descr="C:\Users\Public\Pictures\Ржев\музей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71688" y="1357313"/>
            <a:ext cx="5214937" cy="5095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Братская могила советских воинов 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на Смоленском кладбище.</a:t>
            </a:r>
          </a:p>
        </p:txBody>
      </p:sp>
      <p:pic>
        <p:nvPicPr>
          <p:cNvPr id="40962" name="Содержимое 3" descr="C:\Users\Public\Pictures\Ржев\братская могила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25" y="1000125"/>
            <a:ext cx="4643438" cy="5381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Братская могила « Курган»</a:t>
            </a:r>
          </a:p>
        </p:txBody>
      </p:sp>
      <p:pic>
        <p:nvPicPr>
          <p:cNvPr id="41986" name="Содержимое 3" descr="C:\Users\Public\Pictures\Ржев\курган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765175"/>
            <a:ext cx="5357813" cy="5667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3571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1500" b="1" dirty="0" smtClean="0">
                <a:latin typeface="Times New Roman" pitchFamily="18" charset="0"/>
                <a:cs typeface="Times New Roman" pitchFamily="18" charset="0"/>
              </a:rPr>
              <a:t>1216г - Ржев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85813"/>
          </a:xfrm>
        </p:spPr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Новое советское мемориальное кладбище</a:t>
            </a: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Содержимое 3" descr="C:\Users\Public\Pictures\Ржев\стела.jpg"/>
          <p:cNvPicPr>
            <a:picLocks noGrp="1"/>
          </p:cNvPicPr>
          <p:nvPr>
            <p:ph idx="1"/>
          </p:nvPr>
        </p:nvPicPr>
        <p:blipFill>
          <a:blip r:embed="rId2"/>
          <a:srcRect l="4501" t="48149" r="8243" b="3287"/>
          <a:stretch>
            <a:fillRect/>
          </a:stretch>
        </p:blipFill>
        <p:spPr>
          <a:xfrm>
            <a:off x="1285875" y="1071563"/>
            <a:ext cx="6858000" cy="5310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Стела « Город Воинской Славы».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Открыта 8 мая 2010г</a:t>
            </a:r>
            <a:endParaRPr lang="ru-RU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Содержимое 3" descr="C:\Users\1\Documents\Scanned Documents\стела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714500"/>
            <a:ext cx="7358063" cy="4667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12"/>
          </a:xfrm>
        </p:spPr>
        <p:txBody>
          <a:bodyPr/>
          <a:lstStyle/>
          <a:p>
            <a:r>
              <a:rPr lang="ru-RU" sz="7200" b="1" smtClean="0">
                <a:latin typeface="Times New Roman" pitchFamily="18" charset="0"/>
                <a:cs typeface="Times New Roman" pitchFamily="18" charset="0"/>
              </a:rPr>
              <a:t>Спасибо за работу!</a:t>
            </a:r>
          </a:p>
        </p:txBody>
      </p:sp>
      <p:sp>
        <p:nvSpPr>
          <p:cNvPr id="45058" name="Содержимое 2"/>
          <p:cNvSpPr>
            <a:spLocks noGrp="1"/>
          </p:cNvSpPr>
          <p:nvPr>
            <p:ph idx="1"/>
          </p:nvPr>
        </p:nvSpPr>
        <p:spPr>
          <a:xfrm>
            <a:off x="457200" y="3786188"/>
            <a:ext cx="8229600" cy="2339975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6082" name="Содержимое 3" descr="C:\Users\Public\Pictures\Ржев\вид Ржева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500063"/>
            <a:ext cx="8572500" cy="5808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Мстислав Мстиславович Удалой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первый Ржевский князь</a:t>
            </a:r>
            <a:endParaRPr lang="ru-RU" sz="4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Содержимое 3" descr="Мстислав Удалой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84438" y="1341438"/>
            <a:ext cx="3857625" cy="542925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Ржевский Кремль на Соборной горе</a:t>
            </a:r>
          </a:p>
        </p:txBody>
      </p:sp>
      <p:pic>
        <p:nvPicPr>
          <p:cNvPr id="17410" name="Содержимое 3" descr="C:\Users\Public\Pictures\Ржев\Ржевский Кремль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28750"/>
            <a:ext cx="9144000" cy="5429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8434" name="Содержимое 3" descr="C:\Users\1\Documents\Scanned Documents\Ржев\волосков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14313"/>
            <a:ext cx="8572500" cy="6286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Ржев. Торговые ряды.</a:t>
            </a:r>
          </a:p>
        </p:txBody>
      </p:sp>
      <p:pic>
        <p:nvPicPr>
          <p:cNvPr id="19458" name="Picture 2" descr="C:\Users\1\Desktop\мои документы\Картинки\фотоальбом ржева\Ржев старый\104.кампель.цв-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111250"/>
            <a:ext cx="8715375" cy="5389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Александр Сеславин</a:t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герой Отечественной войны 1812г</a:t>
            </a:r>
          </a:p>
        </p:txBody>
      </p:sp>
      <p:pic>
        <p:nvPicPr>
          <p:cNvPr id="20482" name="Содержимое 3" descr="pic_s16b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1628775"/>
            <a:ext cx="4786313" cy="4824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12"/>
          </a:xfrm>
        </p:spPr>
        <p:txBody>
          <a:bodyPr/>
          <a:lstStyle/>
          <a:p>
            <a:r>
              <a:rPr lang="ru-RU" sz="3600" b="1" smtClean="0"/>
              <a:t/>
            </a:r>
            <a:br>
              <a:rPr lang="ru-RU" sz="3600" b="1" smtClean="0"/>
            </a:br>
            <a:r>
              <a:rPr lang="ru-RU" sz="3600" b="1" smtClean="0"/>
              <a:t/>
            </a:r>
            <a:br>
              <a:rPr lang="ru-RU" sz="3600" b="1" smtClean="0"/>
            </a:br>
            <a:r>
              <a:rPr lang="ru-RU" sz="3600" b="1" smtClean="0"/>
              <a:t/>
            </a:r>
            <a:br>
              <a:rPr lang="ru-RU" sz="3600" b="1" smtClean="0"/>
            </a:br>
            <a:r>
              <a:rPr lang="ru-RU" sz="3600" b="1" smtClean="0"/>
              <a:t>                                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Могила А. Сеславина.</a:t>
            </a:r>
          </a:p>
        </p:txBody>
      </p:sp>
      <p:pic>
        <p:nvPicPr>
          <p:cNvPr id="21506" name="Содержимое 3" descr="C:\Users\Public\Pictures\Ржев\могила Сеславина.jpg"/>
          <p:cNvPicPr>
            <a:picLocks noGrp="1"/>
          </p:cNvPicPr>
          <p:nvPr>
            <p:ph idx="1"/>
          </p:nvPr>
        </p:nvPicPr>
        <p:blipFill>
          <a:blip r:embed="rId2"/>
          <a:srcRect l="48830" t="5342" r="8702" b="72955"/>
          <a:stretch>
            <a:fillRect/>
          </a:stretch>
        </p:blipFill>
        <p:spPr>
          <a:xfrm>
            <a:off x="4357688" y="2857500"/>
            <a:ext cx="4500562" cy="3595688"/>
          </a:xfrm>
        </p:spPr>
      </p:pic>
      <p:pic>
        <p:nvPicPr>
          <p:cNvPr id="21507" name="Рисунок 4" descr="C:\Users\Public\Pictures\Ржев\могила Сеславина.jpg"/>
          <p:cNvPicPr>
            <a:picLocks noChangeAspect="1" noChangeArrowheads="1"/>
          </p:cNvPicPr>
          <p:nvPr/>
        </p:nvPicPr>
        <p:blipFill>
          <a:blip r:embed="rId2"/>
          <a:srcRect l="6572" t="31720" r="47707" b="29716"/>
          <a:stretch>
            <a:fillRect/>
          </a:stretch>
        </p:blipFill>
        <p:spPr bwMode="auto">
          <a:xfrm>
            <a:off x="285750" y="214313"/>
            <a:ext cx="2716213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</TotalTime>
  <Words>169</Words>
  <Application>Microsoft Office PowerPoint</Application>
  <PresentationFormat>Экран (4:3)</PresentationFormat>
  <Paragraphs>32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Calibri</vt:lpstr>
      <vt:lpstr>Arial</vt:lpstr>
      <vt:lpstr>Times New Roman</vt:lpstr>
      <vt:lpstr>Тема Office</vt:lpstr>
      <vt:lpstr>Урок по окружающему миру «Это мой город!» 2 класс </vt:lpstr>
      <vt:lpstr>               Это мой город! </vt:lpstr>
      <vt:lpstr>1216г - Ржев</vt:lpstr>
      <vt:lpstr>Мстислав Мстиславович Удалой первый Ржевский князь</vt:lpstr>
      <vt:lpstr>Ржевский Кремль на Соборной горе</vt:lpstr>
      <vt:lpstr>Слайд 6</vt:lpstr>
      <vt:lpstr>Ржев. Торговые ряды.</vt:lpstr>
      <vt:lpstr>Александр Сеславин герой Отечественной войны 1812г</vt:lpstr>
      <vt:lpstr>                                    Могила А. Сеславина.</vt:lpstr>
      <vt:lpstr>Октябрь 1941г</vt:lpstr>
      <vt:lpstr>Ржевская подпольная организация.</vt:lpstr>
      <vt:lpstr>Диорама «Бой за Ржев» 24 сентября 1942г</vt:lpstr>
      <vt:lpstr>Первый памятник  в честь освобождения Ржева  Был открыт в марте 1944г</vt:lpstr>
      <vt:lpstr> 3 марта 1943г Ржев после освобождения. </vt:lpstr>
      <vt:lpstr>2 марта 1978г  Ржев награждён  орденом Отечественной войны I степени </vt:lpstr>
      <vt:lpstr>8 октября 2007 г. нашему городу присвоено звание « Город Воинской Славы»</vt:lpstr>
      <vt:lpstr>Слайд 17</vt:lpstr>
      <vt:lpstr>Слайд 18</vt:lpstr>
      <vt:lpstr>Слайд 19</vt:lpstr>
      <vt:lpstr>ПАМЯТНИКИ ВОЙНЫ</vt:lpstr>
      <vt:lpstr>Первый памятник в честь освобождения Ржева Был открыт в марте 1944г</vt:lpstr>
      <vt:lpstr>Стела на месте казни  ржевских подпольщиков.</vt:lpstr>
      <vt:lpstr>Обелиск героям Великой Отечественной войны. Открыт 1 августа 1963г</vt:lpstr>
      <vt:lpstr>Памятник - пушка.</vt:lpstr>
      <vt:lpstr>Памятник- танк. Открыт в 1973г</vt:lpstr>
      <vt:lpstr>Памятник- паровоз. Открыт 3 марта 1973г</vt:lpstr>
      <vt:lpstr>Военная техника у краеведческого музея. Экспозиция « Ржевская битва».</vt:lpstr>
      <vt:lpstr>Братская могила советских воинов  на Смоленском кладбище.</vt:lpstr>
      <vt:lpstr>Братская могила « Курган»</vt:lpstr>
      <vt:lpstr>Новое советское мемориальное кладбище</vt:lpstr>
      <vt:lpstr>Стела « Город Воинской Славы». Открыта 8 мая 2010г</vt:lpstr>
      <vt:lpstr>Спасибо за работу!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41</cp:revision>
  <dcterms:created xsi:type="dcterms:W3CDTF">2011-05-05T18:03:54Z</dcterms:created>
  <dcterms:modified xsi:type="dcterms:W3CDTF">2012-12-04T13:20:44Z</dcterms:modified>
</cp:coreProperties>
</file>