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0" r:id="rId5"/>
    <p:sldId id="271" r:id="rId6"/>
    <p:sldId id="275" r:id="rId7"/>
    <p:sldId id="272" r:id="rId8"/>
    <p:sldId id="276" r:id="rId9"/>
    <p:sldId id="273" r:id="rId10"/>
    <p:sldId id="269" r:id="rId11"/>
    <p:sldId id="27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8E74F-160D-4B8B-AE5A-A11A476768FE}" type="datetimeFigureOut">
              <a:rPr lang="ru-RU"/>
              <a:pPr>
                <a:defRPr/>
              </a:pPr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97D66-9756-4908-ABBF-D3EEDC5C9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C9620-3330-4923-B9F9-5C5346A33C32}" type="datetimeFigureOut">
              <a:rPr lang="ru-RU"/>
              <a:pPr>
                <a:defRPr/>
              </a:pPr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6B07D-AF97-4C4E-B29B-E4DAFC853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F55EC-DE2E-488C-9EBD-40CEF7E662C7}" type="datetimeFigureOut">
              <a:rPr lang="ru-RU"/>
              <a:pPr>
                <a:defRPr/>
              </a:pPr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021BD-3C3A-40FE-834D-C66CF81B8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4943A-1DE2-4A99-BDDE-9FAB9C111A5E}" type="datetimeFigureOut">
              <a:rPr lang="ru-RU"/>
              <a:pPr>
                <a:defRPr/>
              </a:pPr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A78FF-49A8-4B82-9092-A4B7E140C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368A3-CAD5-4B3E-9A42-11D25EBC347A}" type="datetimeFigureOut">
              <a:rPr lang="ru-RU"/>
              <a:pPr>
                <a:defRPr/>
              </a:pPr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5C129-07FF-4D76-B166-9582D8CF8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F44E2-89AE-4E8D-838A-1D9D7F5CD854}" type="datetimeFigureOut">
              <a:rPr lang="ru-RU"/>
              <a:pPr>
                <a:defRPr/>
              </a:pPr>
              <a:t>06.06.2012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2503B-BD69-4AB6-99B3-44B60B63F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CBAA-C316-44C8-94E5-84B182FBEF2F}" type="datetimeFigureOut">
              <a:rPr lang="ru-RU"/>
              <a:pPr>
                <a:defRPr/>
              </a:pPr>
              <a:t>06.06.2012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0A427-51D2-4AC4-8678-4AF5A5230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609F-8B49-499E-A246-0CF50DAB2805}" type="datetimeFigureOut">
              <a:rPr lang="ru-RU"/>
              <a:pPr>
                <a:defRPr/>
              </a:pPr>
              <a:t>06.06.2012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BC01-36BD-4314-9776-269464270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4D6F5-73E6-4576-8F5A-63AECB8C667C}" type="datetimeFigureOut">
              <a:rPr lang="ru-RU"/>
              <a:pPr>
                <a:defRPr/>
              </a:pPr>
              <a:t>06.06.2012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75BA2-7657-49E7-9442-F687D7A0A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4AE7-BCC8-4F1B-8AAD-00D33BA791AA}" type="datetimeFigureOut">
              <a:rPr lang="ru-RU"/>
              <a:pPr>
                <a:defRPr/>
              </a:pPr>
              <a:t>06.06.2012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4CBC0-363D-4E88-B5FD-A30B64B11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82E13-421F-433F-9CF4-1362EAF45E3B}" type="datetimeFigureOut">
              <a:rPr lang="ru-RU"/>
              <a:pPr>
                <a:defRPr/>
              </a:pPr>
              <a:t>06.06.2012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181F-124F-44D2-95AE-0C3227AD3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ADD6DA-ABB8-4EF7-934A-AEC9D53B2A91}" type="datetimeFigureOut">
              <a:rPr lang="ru-RU"/>
              <a:pPr>
                <a:defRPr/>
              </a:pPr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D31962-EB40-4F6B-878F-3354CC5B7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836613"/>
            <a:ext cx="7772400" cy="3024187"/>
          </a:xfrm>
        </p:spPr>
        <p:txBody>
          <a:bodyPr/>
          <a:lstStyle/>
          <a:p>
            <a:r>
              <a:rPr lang="ru-RU" smtClean="0"/>
              <a:t>Внеклассное занятие по русскому языку «Путешествие в цирк  «Орфограммы»</a:t>
            </a:r>
            <a:br>
              <a:rPr lang="ru-RU" smtClean="0"/>
            </a:br>
            <a:r>
              <a:rPr lang="ru-RU" smtClean="0"/>
              <a:t>(фотографии занятия)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2525"/>
          </a:xfrm>
        </p:spPr>
        <p:txBody>
          <a:bodyPr/>
          <a:lstStyle/>
          <a:p>
            <a:r>
              <a:rPr lang="ru-RU" sz="4000" smtClean="0">
                <a:solidFill>
                  <a:srgbClr val="FF0000"/>
                </a:solidFill>
              </a:rPr>
              <a:t>Класс:  1-й</a:t>
            </a:r>
          </a:p>
          <a:p>
            <a:r>
              <a:rPr lang="ru-RU" sz="4000" smtClean="0">
                <a:solidFill>
                  <a:srgbClr val="FF0000"/>
                </a:solidFill>
              </a:rPr>
              <a:t>Учитель: Петухова В.Н.</a:t>
            </a:r>
          </a:p>
          <a:p>
            <a:r>
              <a:rPr lang="ru-RU" sz="4000" smtClean="0">
                <a:solidFill>
                  <a:srgbClr val="FF0000"/>
                </a:solidFill>
              </a:rPr>
              <a:t>МОУ «Амурская СОШ»</a:t>
            </a:r>
          </a:p>
          <a:p>
            <a:endParaRPr lang="ru-RU" sz="4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Задания от гимнаста Чебурашки</a:t>
            </a:r>
          </a:p>
        </p:txBody>
      </p:sp>
      <p:pic>
        <p:nvPicPr>
          <p:cNvPr id="22530" name="Содержимое 3" descr="SDC10596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30000" contrast="30000"/>
          </a:blip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Рефлексия</a:t>
            </a:r>
          </a:p>
        </p:txBody>
      </p:sp>
      <p:pic>
        <p:nvPicPr>
          <p:cNvPr id="23554" name="Содержимое 3" descr="SDC1058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Постановка целей и задач занятия</a:t>
            </a:r>
            <a:endParaRPr lang="ru-RU" dirty="0"/>
          </a:p>
        </p:txBody>
      </p:sp>
      <p:pic>
        <p:nvPicPr>
          <p:cNvPr id="14338" name="Содержимое 3" descr="SDC1058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Словарная работа: кто работает в цирке</a:t>
            </a:r>
            <a:endParaRPr lang="ru-RU" dirty="0"/>
          </a:p>
        </p:txBody>
      </p:sp>
      <p:pic>
        <p:nvPicPr>
          <p:cNvPr id="15362" name="Содержимое 3" descr="SDC1058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Стихи о гласных и согласных звуках</a:t>
            </a:r>
            <a:endParaRPr lang="ru-RU" dirty="0"/>
          </a:p>
        </p:txBody>
      </p:sp>
      <p:pic>
        <p:nvPicPr>
          <p:cNvPr id="16386" name="Содержимое 3" descr="SDC1058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Поиск согласных для Незнайки</a:t>
            </a:r>
          </a:p>
        </p:txBody>
      </p:sp>
      <p:pic>
        <p:nvPicPr>
          <p:cNvPr id="17410" name="Содержимое 3" descr="SDC1058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Задания от кота Леопольда</a:t>
            </a:r>
          </a:p>
        </p:txBody>
      </p:sp>
      <p:pic>
        <p:nvPicPr>
          <p:cNvPr id="18434" name="Содержимое 3" descr="SDC1059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Составляем слова с жи и ши</a:t>
            </a:r>
          </a:p>
        </p:txBody>
      </p:sp>
      <p:pic>
        <p:nvPicPr>
          <p:cNvPr id="19458" name="Содержимое 3" descr="SDC1059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773238"/>
            <a:ext cx="4392613" cy="4103687"/>
          </a:xfrm>
        </p:spPr>
      </p:pic>
      <p:pic>
        <p:nvPicPr>
          <p:cNvPr id="19459" name="Рисунок 4" descr="SDC1059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1844675"/>
            <a:ext cx="381635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Задания от фокусника</a:t>
            </a:r>
          </a:p>
        </p:txBody>
      </p:sp>
      <p:pic>
        <p:nvPicPr>
          <p:cNvPr id="20482" name="Содержимое 3" descr="SDC1058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Летающие пословицы у клоуна</a:t>
            </a:r>
          </a:p>
        </p:txBody>
      </p:sp>
      <p:pic>
        <p:nvPicPr>
          <p:cNvPr id="21506" name="Содержимое 3" descr="SDC1058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62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Calibri</vt:lpstr>
      <vt:lpstr>Arial</vt:lpstr>
      <vt:lpstr>Тема Office</vt:lpstr>
      <vt:lpstr>Внеклассное занятие по русскому языку «Путешествие в цирк  «Орфограммы» (фотографии занятия)</vt:lpstr>
      <vt:lpstr>Постановка целей и задач занятия</vt:lpstr>
      <vt:lpstr>Словарная работа: кто работает в цирке</vt:lpstr>
      <vt:lpstr>Стихи о гласных и согласных звуках</vt:lpstr>
      <vt:lpstr>Поиск согласных для Незнайки</vt:lpstr>
      <vt:lpstr>Задания от кота Леопольда</vt:lpstr>
      <vt:lpstr>Составляем слова с жи и ши</vt:lpstr>
      <vt:lpstr>Задания от фокусника</vt:lpstr>
      <vt:lpstr>Летающие пословицы у клоуна</vt:lpstr>
      <vt:lpstr>Задания от гимнаста Чебурашки</vt:lpstr>
      <vt:lpstr>Рефлексия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Внеклассное занятие по русскому языку «Путешествие в цирк  «Орфограммы»</dc:title>
  <dc:creator>User</dc:creator>
  <cp:lastModifiedBy>ольга</cp:lastModifiedBy>
  <cp:revision>10</cp:revision>
  <dcterms:created xsi:type="dcterms:W3CDTF">2012-01-15T06:21:26Z</dcterms:created>
  <dcterms:modified xsi:type="dcterms:W3CDTF">2012-06-06T19:49:43Z</dcterms:modified>
</cp:coreProperties>
</file>