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82" r:id="rId2"/>
    <p:sldId id="281" r:id="rId3"/>
    <p:sldId id="257" r:id="rId4"/>
    <p:sldId id="285" r:id="rId5"/>
    <p:sldId id="278" r:id="rId6"/>
    <p:sldId id="258" r:id="rId7"/>
    <p:sldId id="284" r:id="rId8"/>
    <p:sldId id="286" r:id="rId9"/>
    <p:sldId id="288" r:id="rId10"/>
    <p:sldId id="295" r:id="rId11"/>
    <p:sldId id="292" r:id="rId12"/>
    <p:sldId id="259" r:id="rId13"/>
    <p:sldId id="261" r:id="rId14"/>
    <p:sldId id="262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8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F0CFE3-96E5-48D9-9143-0E47704482F0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B126A6-1976-452B-8300-3A0CDA0F9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DF76E0FE-C24A-423C-8A91-BD71206227FB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03250-BB06-44F8-9BD2-F0068FB31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C61E5-DD94-4F5C-9DD4-9ED9853F186C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22C0-9AB8-4736-B21F-96A79408E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6766-8A76-464B-9627-39010D374A9A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61BB5-C1AD-445C-82B1-796FC3A1A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427A-03E5-4CF6-BBC2-BDA0F61D5B2E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5C30B-A709-43B8-8F09-9425C0C6D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21FE-3E05-4E11-9E65-F8C5B66475AA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CCD99-3878-45B7-9F3D-269B256B0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B8960-2A9E-44B1-A7B2-06152B11FDDE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33F6-9813-4273-80CA-8FAEAC29F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CB7D-5480-4873-A3B6-90F43F830C94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AFFA-96AC-418B-A3B3-88F671E90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3EFA-BD25-435A-9AAD-F8AE964F1E86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5E88F-0F32-4428-895A-50C022E52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FFB3-F6F8-4D43-B7DF-485B6AA77B9B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B528-E889-447A-AD2E-3BFCD195D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4C65-3F11-4A50-905F-AB0EB1FBA83C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1EDE-6C7C-442E-867A-D0C2446FF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DFA3-2B21-4917-B8DB-635031F053B9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94F0-1CAF-4178-98BA-D1A2EE725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4512632-7CEA-4C26-BA1F-1F65EDC12C37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419AA62-EB49-4F6F-BAF7-106BF95A6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30" r:id="rId6"/>
    <p:sldLayoutId id="2147483831" r:id="rId7"/>
    <p:sldLayoutId id="2147483832" r:id="rId8"/>
    <p:sldLayoutId id="2147483833" r:id="rId9"/>
    <p:sldLayoutId id="2147483824" r:id="rId10"/>
    <p:sldLayoutId id="2147483834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83581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2875"/>
            <a:ext cx="8286750" cy="6013450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2938463"/>
            <a:ext cx="7051675" cy="24987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"/>
            <a:ext cx="8358188" cy="6272213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481013"/>
            <a:ext cx="7315200" cy="12557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25602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"/>
            <a:ext cx="8358188" cy="5707063"/>
          </a:xfr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2875"/>
            <a:ext cx="8286750" cy="6013450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286750" cy="6242050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"/>
            <a:ext cx="8286750" cy="6215063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"/>
            <a:ext cx="8358188" cy="6272213"/>
          </a:xfr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"/>
            <a:ext cx="8429625" cy="6500813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286750" cy="6143625"/>
          </a:xfr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"/>
            <a:ext cx="8358188" cy="6215063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/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1428737"/>
            <a:ext cx="7429552" cy="4143403"/>
          </a:xfrm>
          <a:prstGeom prst="rect">
            <a:avLst/>
          </a:prstGeom>
          <a:noFill/>
        </p:spPr>
        <p:txBody>
          <a:bodyPr anchor="ctr">
            <a:prstTxWarp prst="textDeflateBottom">
              <a:avLst>
                <a:gd name="adj" fmla="val 6831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</a:rPr>
              <a:t>Мисс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</a:rPr>
              <a:t>Дюймовочка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"/>
            <a:ext cx="82867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"/>
            <a:ext cx="82867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"/>
            <a:ext cx="83581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3" y="354013"/>
            <a:ext cx="7675562" cy="56499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785950"/>
          </a:xfrm>
        </p:spPr>
        <p:txBody>
          <a:bodyPr>
            <a:noAutofit/>
            <a:scene3d>
              <a:camera prst="orthographicFront"/>
              <a:lightRig rig="balanced" dir="t"/>
            </a:scene3d>
            <a:sp3d contourW="12700">
              <a:contourClr>
                <a:srgbClr val="00B0F0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00B0F0"/>
                </a:solidFill>
              </a:rPr>
              <a:t>ПОЗДРАВЛЯЕМ!</a:t>
            </a:r>
            <a:endParaRPr lang="ru-RU" sz="8000" dirty="0">
              <a:solidFill>
                <a:srgbClr val="00B0F0"/>
              </a:solidFill>
            </a:endParaRPr>
          </a:p>
        </p:txBody>
      </p:sp>
      <p:pic>
        <p:nvPicPr>
          <p:cNvPr id="36866" name="Содержимое 7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14313"/>
            <a:ext cx="8786813" cy="6143625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2962275"/>
            <a:ext cx="7886700" cy="1285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"/>
            <a:ext cx="8358187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4054475"/>
            <a:ext cx="7894637" cy="2401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214313"/>
            <a:ext cx="8205787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138" y="3279775"/>
            <a:ext cx="6194425" cy="4565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" y="-292100"/>
            <a:ext cx="8742363" cy="1444625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42538"/>
          </a:xfrm>
        </p:spPr>
        <p:txBody>
          <a:bodyPr>
            <a:prstTxWarp prst="textButtonPour">
              <a:avLst>
                <a:gd name="adj1" fmla="val 10833704"/>
                <a:gd name="adj2" fmla="val 59840"/>
              </a:avLst>
            </a:prstTxWarp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«Русская </a:t>
            </a:r>
            <a:r>
              <a:rPr lang="ru-RU" sz="2800" b="1" dirty="0" smtClean="0">
                <a:solidFill>
                  <a:srgbClr val="7030A0"/>
                </a:solidFill>
              </a:rPr>
              <a:t>коса»</a:t>
            </a:r>
          </a:p>
        </p:txBody>
      </p:sp>
      <p:pic>
        <p:nvPicPr>
          <p:cNvPr id="1843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643188"/>
            <a:ext cx="33575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239000" cy="15716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Зёрнышко к зёрнышку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715125"/>
          </a:xfrm>
          <a:prstGeom prst="rect">
            <a:avLst/>
          </a:prstGeom>
          <a:solidFill>
            <a:srgbClr val="AAB0C8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3492500"/>
            <a:ext cx="7510462" cy="3365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smtClean="0">
                <a:solidFill>
                  <a:srgbClr val="FF0000"/>
                </a:solidFill>
              </a:rPr>
              <a:t>Знатоки сказок</a:t>
            </a:r>
          </a:p>
        </p:txBody>
      </p:sp>
      <p:pic>
        <p:nvPicPr>
          <p:cNvPr id="20482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143000"/>
            <a:ext cx="8429625" cy="5214938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"/>
            <a:ext cx="82867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3181350"/>
            <a:ext cx="8120062" cy="23479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286750" cy="6143625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781050"/>
            <a:ext cx="7435850" cy="1797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5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Calibri</vt:lpstr>
      <vt:lpstr>Arial</vt:lpstr>
      <vt:lpstr>Cambria</vt:lpstr>
      <vt:lpstr>Wingdings 3</vt:lpstr>
      <vt:lpstr>Wingdings</vt:lpstr>
      <vt:lpstr>Gill Sans MT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Слайд 1</vt:lpstr>
      <vt:lpstr>Слайд 2</vt:lpstr>
      <vt:lpstr>Слайд 3</vt:lpstr>
      <vt:lpstr>Слайд 4</vt:lpstr>
      <vt:lpstr>Слайд 5</vt:lpstr>
      <vt:lpstr>Зёрнышко к зёрнышку</vt:lpstr>
      <vt:lpstr>Знатоки сказок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nadezhda.pronskaya</cp:lastModifiedBy>
  <cp:revision>22</cp:revision>
  <dcterms:created xsi:type="dcterms:W3CDTF">2011-03-07T16:12:10Z</dcterms:created>
  <dcterms:modified xsi:type="dcterms:W3CDTF">2012-04-20T15:30:14Z</dcterms:modified>
</cp:coreProperties>
</file>