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E7515-B907-4F22-9C81-21DDDC6065D6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CB9CE-C94D-442F-A8B7-9C0432E7F3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CB9CE-C94D-442F-A8B7-9C0432E7F3A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CB9CE-C94D-442F-A8B7-9C0432E7F3A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CB9CE-C94D-442F-A8B7-9C0432E7F3A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CB9CE-C94D-442F-A8B7-9C0432E7F3A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CB9CE-C94D-442F-A8B7-9C0432E7F3A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CB9CE-C94D-442F-A8B7-9C0432E7F3A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CB9CE-C94D-442F-A8B7-9C0432E7F3A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CB9CE-C94D-442F-A8B7-9C0432E7F3A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CB9CE-C94D-442F-A8B7-9C0432E7F3A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CB9CE-C94D-442F-A8B7-9C0432E7F3A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CB9CE-C94D-442F-A8B7-9C0432E7F3A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AD1F-A53F-4B99-927D-CF4BCC81367D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DA9-668D-416E-BD2B-C13CB8CBD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AD1F-A53F-4B99-927D-CF4BCC81367D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DA9-668D-416E-BD2B-C13CB8CBD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AD1F-A53F-4B99-927D-CF4BCC81367D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DA9-668D-416E-BD2B-C13CB8CBD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AD1F-A53F-4B99-927D-CF4BCC81367D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DA9-668D-416E-BD2B-C13CB8CBD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AD1F-A53F-4B99-927D-CF4BCC81367D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DA9-668D-416E-BD2B-C13CB8CBD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AD1F-A53F-4B99-927D-CF4BCC81367D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DA9-668D-416E-BD2B-C13CB8CBD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AD1F-A53F-4B99-927D-CF4BCC81367D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DA9-668D-416E-BD2B-C13CB8CBD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AD1F-A53F-4B99-927D-CF4BCC81367D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DA9-668D-416E-BD2B-C13CB8CBD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AD1F-A53F-4B99-927D-CF4BCC81367D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DA9-668D-416E-BD2B-C13CB8CBD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AD1F-A53F-4B99-927D-CF4BCC81367D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DA9-668D-416E-BD2B-C13CB8CBD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AD1F-A53F-4B99-927D-CF4BCC81367D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DDA9-668D-416E-BD2B-C13CB8CBD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8AD1F-A53F-4B99-927D-CF4BCC81367D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DDA9-668D-416E-BD2B-C13CB8CBD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321471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Reported speech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143380"/>
            <a:ext cx="8229600" cy="235745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Важенина Людмила Михайловна,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читель английского языка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МОУ «Гимназия №12»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Ленинск-Кузнецкий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2012 г.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Test yourself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Nellie said:”I read “Jane Eyre” last year.”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“Don’t be late for dinner,” said mother to 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“Please help me with this work, Henry,” said Robert.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Mother said to me:”Who has brought this parcel?”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teacher said to Mike:”Does your father work at a factory?”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said to my mother:”Did anybody come to see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asked Mike:”What will you do after dinner?”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She said:”I spent my holidays in the Crimea last year.”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Check up yourself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Nellie said (that) she had read “Jane Eyre” the previous year.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Mother asked us not to be late for dinner.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Robert asked Henry to help him with that work.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Mother wondered who had brought that parcel.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teacher wanted to know if Mike’s father worked at a factory.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asked my mother if anybody had come to see 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wanted to know what Mike would do after dinner.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She said (that) she had spent her holidays in the Crimea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previous year.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772400" cy="1357321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Indirect commands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928802"/>
            <a:ext cx="7786742" cy="4572032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Keep quiet! Don’t make noise!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 told me      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keep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quiet and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 asked me    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 to make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noise </a:t>
            </a: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“Go home,” said the teacher to us.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teacher told (asked) us to go home.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“Don’t be afraid of my dog,” said the man to Kate.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man asked Kate not to be afraid of his dog.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Sequence of Tenses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Present Simple -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Past Simple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lives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London.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knew (that) he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lived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London.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Present Continuous -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Past Continuous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Granny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is sleeping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knew (that) granny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was sleeping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Present Perfect -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Past Perfect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has returned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from London.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was told (that) he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had returned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from London.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8571"/>
            <a:ext cx="8229600" cy="61722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Sequence of Tenses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541180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Past Simple –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Past Perfect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bought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new car.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heard (that) he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had bought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new car.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Future Simple -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Future-in-the Past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will send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 a letter.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knew (that) he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would send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a letter.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Time Expressions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Today -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that day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Tonight -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that night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week –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that week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 -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then, at that time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Yesterday -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day before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Last night -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previous night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Tomorrow -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following day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Next week -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next week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two days -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two days later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days ago -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two days before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 certain words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day –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that day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days -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those days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Here –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there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Come -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Indirect statements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Mike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“We have bought these books today.”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Mike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(that) they had bought those books that day.”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said to 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“Now I can read your translation.”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told 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(that) she could read my translation then.”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Indirect questions (Special questions)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said to Nick: “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?”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asked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Nick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was going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Ann said to Mike:”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When did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London?”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Ann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wanted to know when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Mike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had left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London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Mary said to Tom:”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 time will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here tomorrow?”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Mary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wondered what time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Tom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would come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the following day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Indirect questions (General questions)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5769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said to Boris:”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your friend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London?”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asked (wanted to know, wondered) Boris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 (whether)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his friend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lived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London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653</Words>
  <Application>Microsoft Office PowerPoint</Application>
  <PresentationFormat>Экран (4:3)</PresentationFormat>
  <Paragraphs>97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Reported speech</vt:lpstr>
      <vt:lpstr>Indirect commands</vt:lpstr>
      <vt:lpstr>Sequence of Tenses</vt:lpstr>
      <vt:lpstr>Sequence of Tenses</vt:lpstr>
      <vt:lpstr>Time Expressions</vt:lpstr>
      <vt:lpstr>Change certain words</vt:lpstr>
      <vt:lpstr>Indirect statements</vt:lpstr>
      <vt:lpstr>Indirect questions (Special questions)</vt:lpstr>
      <vt:lpstr>Indirect questions (General questions)</vt:lpstr>
      <vt:lpstr>Test yourself</vt:lpstr>
      <vt:lpstr>Check up yourself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commands</dc:title>
  <dc:creator>ACER</dc:creator>
  <cp:lastModifiedBy>ACER</cp:lastModifiedBy>
  <cp:revision>34</cp:revision>
  <dcterms:created xsi:type="dcterms:W3CDTF">2012-01-05T05:55:18Z</dcterms:created>
  <dcterms:modified xsi:type="dcterms:W3CDTF">2012-01-10T10:55:15Z</dcterms:modified>
</cp:coreProperties>
</file>