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9" r:id="rId3"/>
    <p:sldId id="260" r:id="rId4"/>
    <p:sldId id="264" r:id="rId5"/>
    <p:sldId id="265" r:id="rId6"/>
    <p:sldId id="268" r:id="rId7"/>
    <p:sldId id="275" r:id="rId8"/>
    <p:sldId id="277" r:id="rId9"/>
    <p:sldId id="280" r:id="rId10"/>
    <p:sldId id="281" r:id="rId11"/>
    <p:sldId id="282" r:id="rId12"/>
    <p:sldId id="278" r:id="rId13"/>
    <p:sldId id="279" r:id="rId14"/>
    <p:sldId id="283" r:id="rId15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84" d="100"/>
          <a:sy n="84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3" d="100"/>
          <a:sy n="33" d="100"/>
        </p:scale>
        <p:origin x="-2256" y="-90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EF694F43-8339-453E-B595-58C982A3BEF4}" type="datetimeFigureOut">
              <a:rPr lang="ru-RU"/>
              <a:pPr>
                <a:defRPr/>
              </a:pPr>
              <a:t>14.10.2010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FFB6D13-89F4-4A7C-807B-EEC50A309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3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DF2BA6-136F-4F14-9DE0-C1CC76CC12F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4FAC4D-DB55-448D-98AA-87B6556AFF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C640EF-518B-4C05-BC9F-C89742FF2F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4A23-1ADF-4E9D-9F39-0C66122ABF26}" type="datetime1">
              <a:rPr lang="ru-RU"/>
              <a:pPr>
                <a:defRPr/>
              </a:pPr>
              <a:t>14.10.2010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3E30A-31C8-4032-8A0D-CFB29D1552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1314-F5B9-410E-81B3-CFAC5C2FD475}" type="datetime1">
              <a:rPr lang="ru-RU"/>
              <a:pPr>
                <a:defRPr/>
              </a:pPr>
              <a:t>14.10.2010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363C-E8BD-4913-9AE0-1BAB223677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9E8E-DCBF-4F75-9B3B-690641A5A9E6}" type="datetime1">
              <a:rPr lang="ru-RU"/>
              <a:pPr>
                <a:defRPr/>
              </a:pPr>
              <a:t>14.10.2010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5FAD-CD6A-47FB-A0A1-A9B104BF8B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181D-64F4-4008-8E6E-6A0E3BB5B162}" type="datetime1">
              <a:rPr lang="ru-RU"/>
              <a:pPr>
                <a:defRPr/>
              </a:pPr>
              <a:t>14.10.2010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F140-F321-4683-8CD5-4591AECB9B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886A-9980-4F56-B218-C098C2204923}" type="datetime1">
              <a:rPr lang="ru-RU"/>
              <a:pPr>
                <a:defRPr/>
              </a:pPr>
              <a:t>14.10.2010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9FFC-98F5-4EF2-A99A-AC9AF8AD8D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BEE0-2795-4C07-BA9F-202F6C76C648}" type="datetime1">
              <a:rPr lang="ru-RU"/>
              <a:pPr>
                <a:defRPr/>
              </a:pPr>
              <a:t>14.10.2010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D741-0636-4ED5-84AA-4BDAF0DD9B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C07E-5A25-41B7-8D38-8945CCE4FD7B}" type="datetime1">
              <a:rPr lang="ru-RU"/>
              <a:pPr>
                <a:defRPr/>
              </a:pPr>
              <a:t>14.10.2010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64291-9ECC-4202-A900-2CFB11CB61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1C1D-011F-4E1E-9222-80EE2714D2D9}" type="datetime1">
              <a:rPr lang="ru-RU"/>
              <a:pPr>
                <a:defRPr/>
              </a:pPr>
              <a:t>14.10.2010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5B71-7720-4874-9178-BD063599C2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CA16-2FB1-4EC4-87CB-DC8FA3729F9A}" type="datetime1">
              <a:rPr lang="ru-RU"/>
              <a:pPr>
                <a:defRPr/>
              </a:pPr>
              <a:t>14.10.2010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9542-671B-4316-8BD5-A467AF3E0F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46CC-1E80-4D7C-80B6-4E436AB224CD}" type="datetime1">
              <a:rPr lang="ru-RU"/>
              <a:pPr>
                <a:defRPr/>
              </a:pPr>
              <a:t>14.10.2010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8C3A-E214-4DB0-B5E6-0BBFCD653F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BB59-6911-4A5B-8920-D05325A0DF81}" type="datetime1">
              <a:rPr lang="ru-RU"/>
              <a:pPr>
                <a:defRPr/>
              </a:pPr>
              <a:t>14.10.2010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72302-1F52-452F-ACC8-345E39886F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1580BC-69E9-448D-8FD4-827937326957}" type="datetime1">
              <a:rPr lang="ru-RU"/>
              <a:pPr>
                <a:defRPr/>
              </a:pPr>
              <a:t>14.10.2010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7C76D-6829-46A2-948F-529A84F7C7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" TargetMode="External"/><Relationship Id="rId2" Type="http://schemas.openxmlformats.org/officeDocument/2006/relationships/hyperlink" Target="http://med-rast.ru/rasteniya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071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 уроку по теме: 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 smtClean="0">
                <a:latin typeface="Times New Roman" pitchFamily="18" charset="0"/>
                <a:cs typeface="Times New Roman" pitchFamily="18" charset="0"/>
              </a:rPr>
              <a:t>«Дыхание растений».</a:t>
            </a: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143375"/>
            <a:ext cx="8229600" cy="198278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cs typeface="Times New Roman" pitchFamily="18" charset="0"/>
              </a:rPr>
              <a:t>Учитель биологии ОУ Байдеряковской ООШ :                 Ухтверова Н.Д.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CCDC-E3DB-4FC3-B4E4-F67FDCF1F556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4643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Дыхание – сложный процесс, </a:t>
            </a:r>
            <a:br>
              <a:rPr lang="ru-RU" dirty="0" smtClean="0"/>
            </a:br>
            <a:r>
              <a:rPr lang="ru-RU" dirty="0" smtClean="0"/>
              <a:t>при котором разрушаются органические вещества при участии кислорода и выделяется энергия, необходимая для процессов  жизнедеятельности.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</a:t>
            </a:r>
            <a:r>
              <a:rPr lang="ru-RU" sz="2700" dirty="0" smtClean="0"/>
              <a:t>(запись в графе «узнал»)</a:t>
            </a:r>
            <a:endParaRPr lang="ru-RU" sz="27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5F273-BEA2-487E-AC27-9DFB3D83C23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72188"/>
          </a:xfrm>
        </p:spPr>
        <p:txBody>
          <a:bodyPr/>
          <a:lstStyle/>
          <a:p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i="1" smtClean="0"/>
              <a:t>Ч</a:t>
            </a:r>
            <a:r>
              <a:rPr lang="ru-RU" sz="2000" i="1" smtClean="0"/>
              <a:t>итаем вслух  (змейкой) </a:t>
            </a:r>
            <a:r>
              <a:rPr lang="ru-RU" sz="2400" i="1" smtClean="0"/>
              <a:t>Мы дышим, дышим, дышим,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           </a:t>
            </a:r>
            <a:r>
              <a:rPr lang="ru-RU" sz="2400" i="1" smtClean="0"/>
              <a:t>И потому живем.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                  </a:t>
            </a:r>
            <a:r>
              <a:rPr lang="ru-RU" sz="2400" i="1" smtClean="0"/>
              <a:t>Конечно, для дыхания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                  </a:t>
            </a:r>
            <a:r>
              <a:rPr lang="ru-RU" sz="2400" i="1" smtClean="0"/>
              <a:t>Нам нужен только он.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                  </a:t>
            </a:r>
            <a:r>
              <a:rPr lang="ru-RU" sz="2400" i="1" smtClean="0"/>
              <a:t>Дыханье днем и ночью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          </a:t>
            </a:r>
            <a:r>
              <a:rPr lang="ru-RU" sz="2400" i="1" smtClean="0"/>
              <a:t>Идет у нас, друзья.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i="1" u="sng" smtClean="0"/>
              <a:t>И нам без кислорода </a:t>
            </a: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u="sng" smtClean="0"/>
              <a:t>Никак прожить нельзя.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               </a:t>
            </a:r>
            <a:r>
              <a:rPr lang="ru-RU" sz="2400" i="1" smtClean="0"/>
              <a:t>А он уж в наших клетках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         </a:t>
            </a:r>
            <a:r>
              <a:rPr lang="ru-RU" sz="2400" i="1" smtClean="0"/>
              <a:t>Разрушит вещества,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 </a:t>
            </a:r>
            <a:r>
              <a:rPr lang="ru-RU" sz="2400" i="1" smtClean="0"/>
              <a:t>Которые съедаем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  </a:t>
            </a:r>
            <a:r>
              <a:rPr lang="ru-RU" sz="2400" i="1" smtClean="0"/>
              <a:t>Не раз мы и не два.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  </a:t>
            </a:r>
            <a:r>
              <a:rPr lang="ru-RU" sz="2400" i="1" smtClean="0"/>
              <a:t>И будет в организме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i="1" smtClean="0"/>
              <a:t>Энергия кипеть,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</a:t>
            </a:r>
            <a:r>
              <a:rPr lang="ru-RU" sz="2400" i="1" smtClean="0"/>
              <a:t>На мир это позволит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     </a:t>
            </a:r>
            <a:r>
              <a:rPr lang="ru-RU" sz="2400" i="1" smtClean="0"/>
              <a:t>Нам весело смотреть.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 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96A95-83C6-4FEC-AA03-96D2BA624702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Домашнее задание</a:t>
            </a:r>
            <a:endParaRPr lang="ru-RU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006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Всем: </a:t>
            </a:r>
            <a:r>
              <a:rPr lang="ru-RU" sz="2800" dirty="0" smtClean="0">
                <a:cs typeface="Times New Roman" pitchFamily="18" charset="0"/>
              </a:rPr>
              <a:t>1) прочитать материал учебника п.35;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           2) решить проблемную задачу: когда (утром или вечером) один и тот же лист весит меньше? Ответ пояснить.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cs typeface="Times New Roman" pitchFamily="18" charset="0"/>
              </a:rPr>
              <a:t>По желанию</a:t>
            </a:r>
            <a:r>
              <a:rPr lang="ru-RU" sz="2000" dirty="0" smtClean="0">
                <a:cs typeface="Times New Roman" pitchFamily="18" charset="0"/>
              </a:rPr>
              <a:t>:  </a:t>
            </a:r>
            <a:r>
              <a:rPr lang="ru-RU" sz="2800" dirty="0" smtClean="0">
                <a:cs typeface="Times New Roman" pitchFamily="18" charset="0"/>
              </a:rPr>
              <a:t>подобрать материал о вредном влиянии загрязнения воздуха на интенсивность дыхания растений;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о защите комнатных растений от пыли;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о необходимости рыхления почвы;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о соблюдении воздушного режима при хранении семян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CBB1E-6613-4F3D-B7D3-44968B7C799A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latin typeface="+mn-lt"/>
              </a:rPr>
              <a:t>Спасибо за работу!</a:t>
            </a:r>
            <a:endParaRPr lang="ru-RU" sz="96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5CBFC-15FE-4C88-93FD-C239C201404A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001125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0A9EE-C262-49C7-8FDF-2FD95FF75498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258888" y="4005263"/>
            <a:ext cx="50403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Ресурсы:</a:t>
            </a:r>
          </a:p>
          <a:p>
            <a:r>
              <a:rPr lang="ru-RU">
                <a:hlinkClick r:id="rId2"/>
              </a:rPr>
              <a:t>http://med-rast.ru/rasteniya/</a:t>
            </a:r>
            <a:endParaRPr lang="ru-RU"/>
          </a:p>
          <a:p>
            <a:r>
              <a:rPr lang="ru-RU">
                <a:hlinkClick r:id="rId3"/>
              </a:rPr>
              <a:t>http://dic.academic.ru/dic.nsf/</a:t>
            </a:r>
            <a:endParaRPr lang="ru-RU"/>
          </a:p>
          <a:p>
            <a:endParaRPr lang="ru-RU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61950" y="1412875"/>
            <a:ext cx="75549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/>
              <a:t>В.В. Пасечник Биология 6 класс Бактерии, грибы, растения. </a:t>
            </a:r>
          </a:p>
          <a:p>
            <a:pPr marL="342900" indent="-342900"/>
            <a:r>
              <a:rPr lang="ru-RU"/>
              <a:t>Учебник для общеобразовательных заведений – М. Дрофа, 2007 год</a:t>
            </a:r>
          </a:p>
          <a:p>
            <a:pPr marL="342900" indent="-342900"/>
            <a:r>
              <a:rPr lang="ru-RU"/>
              <a:t>2. Журнал «Биология в школе» № 2 2004 год</a:t>
            </a:r>
          </a:p>
          <a:p>
            <a:pPr marL="342900" indent="-342900"/>
            <a:r>
              <a:rPr lang="ru-RU"/>
              <a:t>3. С.Л. Островский «Как сделать презентацию к уроку?»,</a:t>
            </a:r>
          </a:p>
          <a:p>
            <a:pPr marL="342900" indent="-342900"/>
            <a:r>
              <a:rPr lang="ru-RU"/>
              <a:t> Первое сентября, 2010</a:t>
            </a:r>
          </a:p>
          <a:p>
            <a:pPr marL="342900" indent="-342900"/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Таблица</a:t>
            </a:r>
          </a:p>
        </p:txBody>
      </p:sp>
      <p:sp>
        <p:nvSpPr>
          <p:cNvPr id="16386" name="Содержимое 4"/>
          <p:cNvSpPr>
            <a:spLocks noGrp="1"/>
          </p:cNvSpPr>
          <p:nvPr>
            <p:ph idx="1"/>
          </p:nvPr>
        </p:nvSpPr>
        <p:spPr>
          <a:xfrm>
            <a:off x="285750" y="1214438"/>
            <a:ext cx="8429625" cy="457200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800" smtClean="0"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1200" smtClean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8AC6B-E046-408C-A551-B58799535ED5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813" y="1397000"/>
          <a:ext cx="7858125" cy="128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3"/>
                <a:gridCol w="2619393"/>
                <a:gridCol w="26193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ХОЧУ 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УЗНАЛ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45005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«ЗНАНИЯ ТОЛЬКО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ТОГДА ЗНАНИЯ, КОГДА ОНИ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ПРИОБРЕТЕНЫ УСИЛИЯМИ,                                   СВОЕЙ МЫСЛИ, А НЕ ПАМЯТЬЮ»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Л. Н. Толстой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DCCB0-E4DF-47B0-A81B-B5BE9A1AF9B2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48389-E338-426C-980C-6031B7192F3B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916113"/>
            <a:ext cx="7848600" cy="4187825"/>
          </a:xfrm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62213" y="620713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Опыт, показывающий необходимость</a:t>
            </a:r>
          </a:p>
          <a:p>
            <a:pPr algn="ctr"/>
            <a:r>
              <a:rPr lang="ru-RU"/>
              <a:t>воздуха для дыхания корней.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F4A59-3929-458E-ADA2-55AAC608DB17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8496300" cy="3859212"/>
          </a:xfrm>
          <a:prstGeom prst="rect">
            <a:avLst/>
          </a:prstGeo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79613" y="549275"/>
            <a:ext cx="5218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Опыт, доказывающий дыхание других органов.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>
          <a:xfrm>
            <a:off x="4572000" y="333375"/>
            <a:ext cx="4114800" cy="5183188"/>
          </a:xfrm>
        </p:spPr>
        <p:txBody>
          <a:bodyPr/>
          <a:lstStyle/>
          <a:p>
            <a:pPr algn="l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Вывод: </a:t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все органы растения, состоящие из живых клеток дышат.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6EA8-E7FD-4C2E-AC94-EF0DDA0063DA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334010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4AB27-D20D-435A-AF13-C8C4508CF6E4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500063" y="571500"/>
            <a:ext cx="8001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23555" name="Прямоугольник 6"/>
          <p:cNvSpPr>
            <a:spLocks noChangeArrowheads="1"/>
          </p:cNvSpPr>
          <p:nvPr/>
        </p:nvSpPr>
        <p:spPr bwMode="auto">
          <a:xfrm>
            <a:off x="539750" y="620713"/>
            <a:ext cx="828675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4400">
                <a:latin typeface="Times New Roman" pitchFamily="18" charset="0"/>
                <a:cs typeface="Times New Roman" pitchFamily="18" charset="0"/>
              </a:rPr>
              <a:t>при горении выделяется большое количество энергии.</a:t>
            </a:r>
            <a:endParaRPr lang="ru-RU" sz="4400">
              <a:latin typeface="Times New Roman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133600"/>
            <a:ext cx="6049962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«Сопоставление процессов фотосинтеза и дыхания».</a:t>
            </a:r>
            <a:endParaRPr lang="ru-RU" sz="320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97705-D0E0-410A-9906-8AD0B80B0D13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50" y="1431925"/>
          <a:ext cx="7500938" cy="5011738"/>
        </p:xfrm>
        <a:graphic>
          <a:graphicData uri="http://schemas.openxmlformats.org/drawingml/2006/table">
            <a:tbl>
              <a:tblPr/>
              <a:tblGrid>
                <a:gridCol w="2500313"/>
                <a:gridCol w="2500312"/>
                <a:gridCol w="2500313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ПРИЗНАКИ ПРОЦЕССА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ФОТОСИНТЕЗ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ДЫХАНИЕ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Где происходит?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клетках, содержащих хлоропласты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всех живых клетках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 газ поглощается?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Углекислый газ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Кислород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 газ выделяется?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Кислород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Углекислый газ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происходит с органическими веществами?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Образуется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Расходуется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какое время суток происходит?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Происходит и на свету, и в темноте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Накапливается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Освобождается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 flipH="1">
            <a:off x="3643313" y="273050"/>
            <a:ext cx="5000625" cy="5156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5602" name="Содержимое 4"/>
          <p:cNvSpPr>
            <a:spLocks noGrp="1"/>
          </p:cNvSpPr>
          <p:nvPr>
            <p:ph idx="1"/>
          </p:nvPr>
        </p:nvSpPr>
        <p:spPr>
          <a:xfrm>
            <a:off x="3643313" y="1071563"/>
            <a:ext cx="5111750" cy="41560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smtClean="0"/>
              <a:t>Вывод:</a:t>
            </a:r>
            <a:r>
              <a:rPr lang="ru-RU" smtClean="0"/>
              <a:t> </a:t>
            </a:r>
          </a:p>
          <a:p>
            <a:pPr>
              <a:buFont typeface="Arial" charset="0"/>
              <a:buNone/>
            </a:pPr>
            <a:r>
              <a:rPr lang="ru-RU" smtClean="0"/>
              <a:t>         ПРОЦЕССЫ ФОТОСИНТЕЗА И ДЫХАНИЯ ВЗАИМОСВЯЗАНЫ.</a:t>
            </a:r>
          </a:p>
        </p:txBody>
      </p:sp>
      <p:sp>
        <p:nvSpPr>
          <p:cNvPr id="25603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BCC3C-7C8B-4D75-92BA-C068E3EDA552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5605" name="Picture 2" descr="G:\дыхание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43000"/>
            <a:ext cx="278606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953</TotalTime>
  <Words>322</Words>
  <Application>Microsoft Office PowerPoint</Application>
  <PresentationFormat>Экран (4:3)</PresentationFormat>
  <Paragraphs>79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Times New Roman</vt:lpstr>
      <vt:lpstr>Arial</vt:lpstr>
      <vt:lpstr>Calibri</vt:lpstr>
      <vt:lpstr>Тема Office</vt:lpstr>
      <vt:lpstr>   Презентация к уроку по теме:  «Дыхание растений».   </vt:lpstr>
      <vt:lpstr>Таблица</vt:lpstr>
      <vt:lpstr>                               «ЗНАНИЯ ТОЛЬКО       ТОГДА ЗНАНИЯ, КОГДА ОНИ             ПРИОБРЕТЕНЫ УСИЛИЯМИ,                                   СВОЕЙ МЫСЛИ, А НЕ ПАМЯТЬЮ»                                                              Л. Н. Толстой </vt:lpstr>
      <vt:lpstr>Слайд 4</vt:lpstr>
      <vt:lpstr>Слайд 5</vt:lpstr>
      <vt:lpstr>Вывод:  все органы растения, состоящие из живых клеток дышат.</vt:lpstr>
      <vt:lpstr>Слайд 7</vt:lpstr>
      <vt:lpstr>«Сопоставление процессов фотосинтеза и дыхания».</vt:lpstr>
      <vt:lpstr>Слайд 9</vt:lpstr>
      <vt:lpstr> Дыхание – сложный процесс,  при котором разрушаются органические вещества при участии кислорода и выделяется энергия, необходимая для процессов  жизнедеятельности.                     (запись в графе «узнал»)</vt:lpstr>
      <vt:lpstr>  Читаем вслух  (змейкой) Мы дышим, дышим, дышим,                    И потому живем.                          Конечно, для дыхания                          Нам нужен только он.                          Дыханье днем и ночью                  Идет у нас, друзья. И нам без кислорода  Никак прожить нельзя.                       А он уж в наших клетках                 Разрушит вещества,         Которые съедаем          Не раз мы и не два.          И будет в организме Энергия кипеть,        На мир это позволит        Нам весело смотреть.   </vt:lpstr>
      <vt:lpstr>Домашнее задание</vt:lpstr>
      <vt:lpstr>Спасибо за работу!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Admin</cp:lastModifiedBy>
  <cp:revision>91</cp:revision>
  <dcterms:created xsi:type="dcterms:W3CDTF">2011-10-01T15:41:56Z</dcterms:created>
  <dcterms:modified xsi:type="dcterms:W3CDTF">2010-10-14T17:18:20Z</dcterms:modified>
</cp:coreProperties>
</file>