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4" r:id="rId4"/>
    <p:sldId id="267" r:id="rId5"/>
    <p:sldId id="271" r:id="rId6"/>
    <p:sldId id="273" r:id="rId7"/>
    <p:sldId id="275" r:id="rId8"/>
    <p:sldId id="276" r:id="rId9"/>
    <p:sldId id="277" r:id="rId10"/>
    <p:sldId id="280" r:id="rId11"/>
    <p:sldId id="283" r:id="rId12"/>
    <p:sldId id="282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7ABB6E-4B35-450C-9FD6-2AE66279FA7F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BA1B4B-D164-4A41-88B2-6FE4A3DD9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50D0-5FD7-4BBC-B754-EB0CD725413F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73A47-F259-44AB-803A-2BBEFDC4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3AFB-F923-40A8-B120-ABB5E1240D92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C883-AFE4-4B56-8580-18B0B2F54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E8F9-DE75-4E86-86F4-3D7B134AE02A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29FF-81D2-44C0-B4B6-DC1D22F5D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6FFB-4AC0-4AF8-90F0-5577317556F4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0E94-B13A-4228-8E9D-72CDBDF09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C66C-6776-48CC-B436-664489FA2DE4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F277-AF4B-4FFE-A137-A8A2D3A7C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CF80-CD21-467A-9023-524C2111D2BB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06C9-1951-4F35-BCBB-C4B996236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8201-F2E9-4357-BE39-84C7BCBBD525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DE24-D09B-498F-84BB-CC2CD28EC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89CD0-63D3-4F0A-97E5-62ED80553C02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0BDD-260A-4404-8ED4-5F505D96A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9F3D-E56B-4820-B35B-95AECAA584C0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CFA2-8209-4DDA-AB35-D1D7EBDBA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5A68-5958-4476-9961-BF88A68A03AE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457D-FAEA-4232-AFE2-9307DCCF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E7F3-25E6-4831-AADD-20A66252D35F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C529-ED4E-4CEA-B2A8-2C0FA4C1C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6AFD9-7D91-4FE3-AD8B-B82769D12021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11081-CE34-4D75-BFBD-653D3FE93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E:\как разговаривает икона\0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0087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400">
                <a:solidFill>
                  <a:schemeClr val="tx1">
                    <a:lumMod val="95000"/>
                    <a:lumOff val="5000"/>
                  </a:schemeClr>
                </a:solidFill>
              </a:rPr>
              <a:t>Окунева Татьяна Владимировна учитель истории и обществознания.МОУ СОШ № 1. г.Дубна,МО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BB838-F9AD-4AE5-8EAC-E9341FDB3AB1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79" t="948" r="3279" b="1192"/>
          <a:stretch>
            <a:fillRect/>
          </a:stretch>
        </p:blipFill>
        <p:spPr>
          <a:xfrm>
            <a:off x="0" y="-52388"/>
            <a:ext cx="9144000" cy="691038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962" t="6660" r="5061" b="3049"/>
          <a:stretch>
            <a:fillRect/>
          </a:stretch>
        </p:blipFill>
        <p:spPr bwMode="auto">
          <a:xfrm>
            <a:off x="1785938" y="1071563"/>
            <a:ext cx="4614862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BFB6-E2F9-4F54-BA71-482DF60362B6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6" t="-632" r="2017"/>
          <a:stretch>
            <a:fillRect/>
          </a:stretch>
        </p:blipFill>
        <p:spPr>
          <a:xfrm>
            <a:off x="214313" y="-142875"/>
            <a:ext cx="8786812" cy="70008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31AEF-9436-40EC-B9D3-E4EB71C42439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54" t="-632" r="754"/>
          <a:stretch>
            <a:fillRect/>
          </a:stretch>
        </p:blipFill>
        <p:spPr>
          <a:xfrm>
            <a:off x="0" y="-214313"/>
            <a:ext cx="9144000" cy="707231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C3F75-127B-4B4C-A203-021C1DFF86C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9600" b="1" smtClean="0">
                <a:solidFill>
                  <a:srgbClr val="7030A0"/>
                </a:solidFill>
                <a:latin typeface="Georgia" pitchFamily="18" charset="0"/>
              </a:rPr>
              <a:t>Спасибо за внимание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6A46-3A55-4FDC-A1D5-D56B3857FE1D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E:\как разговаривает икона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25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+mn-cs"/>
              </a:rPr>
              <a:t>Слово </a:t>
            </a:r>
            <a:r>
              <a:rPr lang="ru-RU" sz="4400" b="1" dirty="0">
                <a:solidFill>
                  <a:srgbClr val="7030A0"/>
                </a:solidFill>
                <a:latin typeface="Georgia" pitchFamily="18" charset="0"/>
                <a:cs typeface="+mn-cs"/>
              </a:rPr>
              <a:t>«икона»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+mn-cs"/>
              </a:rPr>
              <a:t>—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+mn-cs"/>
              </a:rPr>
              <a:t>греческое, в переводе на славянский язык означает </a:t>
            </a:r>
            <a:r>
              <a:rPr lang="ru-RU" sz="4400" b="1" dirty="0">
                <a:solidFill>
                  <a:srgbClr val="7030A0"/>
                </a:solidFill>
                <a:latin typeface="Georgia" pitchFamily="18" charset="0"/>
                <a:cs typeface="+mn-cs"/>
              </a:rPr>
              <a:t>«образ»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19C3A-A084-4419-A96A-45340B2F81D8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4" descr="E:\как разговаривает икона\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572250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143250"/>
            <a:ext cx="2571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 l="2962" t="10638" r="9235" b="6383"/>
          <a:stretch>
            <a:fillRect/>
          </a:stretch>
        </p:blipFill>
        <p:spPr bwMode="auto">
          <a:xfrm>
            <a:off x="5529263" y="3159125"/>
            <a:ext cx="24717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E4565-33C9-47BD-9C99-37C96EE334E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571500"/>
            <a:ext cx="4357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иконописец</a:t>
            </a:r>
            <a:r>
              <a:rPr lang="ru-RU" sz="3200" b="1">
                <a:solidFill>
                  <a:srgbClr val="7030A0"/>
                </a:solidFill>
                <a:latin typeface="Georgia" pitchFamily="18" charset="0"/>
              </a:rPr>
              <a:t> - человек пишущий иконы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3929063"/>
            <a:ext cx="4857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художник</a:t>
            </a:r>
            <a:r>
              <a:rPr lang="ru-RU" sz="3200" b="1">
                <a:latin typeface="Georgia" pitchFamily="18" charset="0"/>
              </a:rPr>
              <a:t> </a:t>
            </a:r>
            <a:r>
              <a:rPr lang="ru-RU" sz="3200" b="1">
                <a:solidFill>
                  <a:srgbClr val="7030A0"/>
                </a:solidFill>
                <a:latin typeface="Georgia" pitchFamily="18" charset="0"/>
              </a:rPr>
              <a:t>–</a:t>
            </a:r>
            <a:endParaRPr lang="en-US" sz="3200" b="1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3200" b="1">
                <a:latin typeface="Georgia" pitchFamily="18" charset="0"/>
              </a:rPr>
              <a:t> </a:t>
            </a:r>
            <a:r>
              <a:rPr lang="ru-RU" sz="3200" b="1">
                <a:solidFill>
                  <a:srgbClr val="7030A0"/>
                </a:solidFill>
                <a:latin typeface="Georgia" pitchFamily="18" charset="0"/>
              </a:rPr>
              <a:t>человек рисующий картины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CD75E-9B75-4013-B8C2-75D441F0CFAD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30" t="-632" r="8330"/>
          <a:stretch>
            <a:fillRect/>
          </a:stretch>
        </p:blipFill>
        <p:spPr>
          <a:xfrm>
            <a:off x="0" y="-214313"/>
            <a:ext cx="9144000" cy="707231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21446-BAC0-4680-99E4-A6542B085106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75" y="635793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1857375" y="1214438"/>
            <a:ext cx="328612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>
            <a:off x="2286000" y="2143125"/>
            <a:ext cx="300037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2786063" y="3071813"/>
            <a:ext cx="2500312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>
            <a:off x="1214438" y="6143625"/>
            <a:ext cx="4071937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4500563" y="5072063"/>
            <a:ext cx="785812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>
            <a:off x="3286125" y="3857625"/>
            <a:ext cx="1928813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0" name="Picture 2" descr="E:\как разговаривает икона\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86784-607F-4E6E-A4BA-B97C513EC2DC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 descr="E:\как разговаривает икона\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510" b="4349"/>
          <a:stretch>
            <a:fillRect/>
          </a:stretch>
        </p:blipFill>
        <p:spPr>
          <a:xfrm>
            <a:off x="-142875" y="0"/>
            <a:ext cx="9286875" cy="6858000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923" t="13992" r="6731" b="9215"/>
          <a:stretch>
            <a:fillRect/>
          </a:stretch>
        </p:blipFill>
        <p:spPr bwMode="auto">
          <a:xfrm>
            <a:off x="1785938" y="1285875"/>
            <a:ext cx="5429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3537" t="12143" r="6250" b="6429"/>
          <a:stretch>
            <a:fillRect/>
          </a:stretch>
        </p:blipFill>
        <p:spPr bwMode="auto">
          <a:xfrm>
            <a:off x="142875" y="3643313"/>
            <a:ext cx="3643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 l="4762" t="11246" r="8929"/>
          <a:stretch>
            <a:fillRect/>
          </a:stretch>
        </p:blipFill>
        <p:spPr bwMode="auto">
          <a:xfrm>
            <a:off x="6286500" y="3571875"/>
            <a:ext cx="20716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0FD8A-AAD2-470B-9DF6-B3A0310CBB6A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2" name="Picture 2" descr="E:\как разговаривает икона\1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3D1BE-A23F-4772-861A-9C828B4A75D3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6" name="Picture 2" descr="E:\как разговаривает икона\1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72210-1BEF-4FBF-83D5-500C0309D916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Окунева Татьяна Владимировна учитель истории и обществознания.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128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Georgia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Adel</cp:lastModifiedBy>
  <cp:revision>20</cp:revision>
  <dcterms:modified xsi:type="dcterms:W3CDTF">2012-06-07T18:48:32Z</dcterms:modified>
</cp:coreProperties>
</file>