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0B11-A746-43FC-9216-1476D3FDE6B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2CA9-6CAA-47AD-867E-EC1FC2801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6446" y="1714488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ПРОЗВЕНЕЛ УЖЕ</a:t>
            </a:r>
          </a:p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ЗВОНОК – </a:t>
            </a:r>
          </a:p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УРОК!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5500726" cy="62151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з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85729"/>
            <a:ext cx="5357850" cy="607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84" y="264318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ОСЯЗАНИЯ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785794"/>
            <a:ext cx="5357850" cy="514353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57166"/>
            <a:ext cx="4643470" cy="60722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Malchik_4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571480"/>
            <a:ext cx="4214842" cy="564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9454" y="428604"/>
            <a:ext cx="15001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                О</a:t>
            </a:r>
          </a:p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	    </a:t>
            </a:r>
          </a:p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	     </a:t>
            </a:r>
          </a:p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	</a:t>
            </a:r>
          </a:p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ЧУВСТВ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643042" y="1142984"/>
            <a:ext cx="642942" cy="57150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72264" y="1142984"/>
            <a:ext cx="714380" cy="57150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43636" y="4643446"/>
            <a:ext cx="2143140" cy="1714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714884"/>
            <a:ext cx="2143140" cy="1714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785926"/>
            <a:ext cx="2143140" cy="1714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1785926"/>
            <a:ext cx="2143140" cy="1714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3286124"/>
            <a:ext cx="2143140" cy="1714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428728" y="2071678"/>
            <a:ext cx="3429024" cy="171451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000496" y="2071678"/>
            <a:ext cx="3357586" cy="164307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500430" y="2214554"/>
            <a:ext cx="1857388" cy="158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г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857364"/>
            <a:ext cx="2000264" cy="1571636"/>
          </a:xfrm>
          <a:prstGeom prst="rect">
            <a:avLst/>
          </a:prstGeom>
        </p:spPr>
      </p:pic>
      <p:pic>
        <p:nvPicPr>
          <p:cNvPr id="22" name="Рисунок 21" descr="н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3357562"/>
            <a:ext cx="2000264" cy="1571636"/>
          </a:xfrm>
          <a:prstGeom prst="rect">
            <a:avLst/>
          </a:prstGeom>
        </p:spPr>
      </p:pic>
      <p:pic>
        <p:nvPicPr>
          <p:cNvPr id="23" name="Рисунок 22" descr="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15074" y="1857364"/>
            <a:ext cx="2000264" cy="1571636"/>
          </a:xfrm>
          <a:prstGeom prst="rect">
            <a:avLst/>
          </a:prstGeom>
        </p:spPr>
      </p:pic>
      <p:pic>
        <p:nvPicPr>
          <p:cNvPr id="24" name="Рисунок 23" descr="у.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2910" y="4786322"/>
            <a:ext cx="2000264" cy="1571636"/>
          </a:xfrm>
          <a:prstGeom prst="rect">
            <a:avLst/>
          </a:prstGeom>
        </p:spPr>
      </p:pic>
      <p:pic>
        <p:nvPicPr>
          <p:cNvPr id="25" name="Рисунок 24" descr="р..jpg"/>
          <p:cNvPicPr>
            <a:picLocks noChangeAspect="1"/>
          </p:cNvPicPr>
          <p:nvPr/>
        </p:nvPicPr>
        <p:blipFill>
          <a:blip r:embed="rId6" cstate="email"/>
          <a:srcRect b="-482"/>
          <a:stretch>
            <a:fillRect/>
          </a:stretch>
        </p:blipFill>
        <p:spPr>
          <a:xfrm>
            <a:off x="6215074" y="4714884"/>
            <a:ext cx="200026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4853505" cy="657229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Рисунок 2" descr="сд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9107894" flipH="1">
            <a:off x="5513545" y="1916546"/>
            <a:ext cx="350475" cy="428628"/>
          </a:xfrm>
          <a:prstGeom prst="rect">
            <a:avLst/>
          </a:prstGeom>
        </p:spPr>
      </p:pic>
      <p:pic>
        <p:nvPicPr>
          <p:cNvPr id="7" name="Рисунок 6" descr="сд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471676">
            <a:off x="5655962" y="3061250"/>
            <a:ext cx="357190" cy="428628"/>
          </a:xfrm>
          <a:prstGeom prst="rect">
            <a:avLst/>
          </a:prstGeom>
        </p:spPr>
      </p:pic>
      <p:pic>
        <p:nvPicPr>
          <p:cNvPr id="8" name="Рисунок 7" descr="сд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9298522" flipH="1">
            <a:off x="6738875" y="3205735"/>
            <a:ext cx="350472" cy="428628"/>
          </a:xfrm>
          <a:prstGeom prst="rect">
            <a:avLst/>
          </a:prstGeom>
        </p:spPr>
      </p:pic>
      <p:pic>
        <p:nvPicPr>
          <p:cNvPr id="9" name="Рисунок 8" descr="сд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506280">
            <a:off x="6558903" y="4331367"/>
            <a:ext cx="357190" cy="428628"/>
          </a:xfrm>
          <a:prstGeom prst="rect">
            <a:avLst/>
          </a:prstGeom>
        </p:spPr>
      </p:pic>
      <p:pic>
        <p:nvPicPr>
          <p:cNvPr id="10" name="Рисунок 9" descr="сд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9273419" flipH="1">
            <a:off x="7596557" y="4420206"/>
            <a:ext cx="350473" cy="428628"/>
          </a:xfrm>
          <a:prstGeom prst="rect">
            <a:avLst/>
          </a:prstGeom>
        </p:spPr>
      </p:pic>
      <p:pic>
        <p:nvPicPr>
          <p:cNvPr id="11" name="Рисунок 10" descr="сд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287352">
            <a:off x="7425078" y="5551816"/>
            <a:ext cx="357190" cy="428628"/>
          </a:xfrm>
          <a:prstGeom prst="rect">
            <a:avLst/>
          </a:prstGeom>
        </p:spPr>
      </p:pic>
      <p:pic>
        <p:nvPicPr>
          <p:cNvPr id="12" name="Рисунок 11" descr="сд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9576601" flipH="1">
            <a:off x="8442478" y="5912229"/>
            <a:ext cx="316856" cy="39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БЕРЕГИ!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357298"/>
            <a:ext cx="2071702" cy="21431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143380"/>
            <a:ext cx="2071702" cy="21431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1285860"/>
            <a:ext cx="2071702" cy="21431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071942"/>
            <a:ext cx="2071702" cy="21431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у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1928826" cy="20002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00430" y="2500306"/>
            <a:ext cx="2071702" cy="21431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сор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4214818"/>
            <a:ext cx="1928826" cy="2000264"/>
          </a:xfrm>
          <a:prstGeom prst="rect">
            <a:avLst/>
          </a:prstGeom>
        </p:spPr>
      </p:pic>
      <p:pic>
        <p:nvPicPr>
          <p:cNvPr id="14" name="Рисунок 13" descr="пор.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4143380"/>
            <a:ext cx="1928826" cy="2000264"/>
          </a:xfrm>
          <a:prstGeom prst="rect">
            <a:avLst/>
          </a:prstGeom>
        </p:spPr>
      </p:pic>
      <p:pic>
        <p:nvPicPr>
          <p:cNvPr id="15" name="Рисунок 14" descr="м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2571744"/>
            <a:ext cx="1928826" cy="2000264"/>
          </a:xfrm>
          <a:prstGeom prst="rect">
            <a:avLst/>
          </a:prstGeom>
        </p:spPr>
      </p:pic>
      <p:pic>
        <p:nvPicPr>
          <p:cNvPr id="16" name="Рисунок 15" descr="ут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72264" y="1357298"/>
            <a:ext cx="192882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42886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ОРГАН</a:t>
            </a:r>
          </a:p>
          <a:p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ВКУСА</a:t>
            </a:r>
            <a:endParaRPr lang="ru-RU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928670"/>
            <a:ext cx="4714876" cy="492919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2428868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ОБОНЯНИЯ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928670"/>
            <a:ext cx="4762500" cy="485778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9322" y="257174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9" y="857232"/>
            <a:ext cx="4857783" cy="507209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857232"/>
            <a:ext cx="4857784" cy="507209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86446" y="271462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ОРГАН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ЗРЕНИЯ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32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Васиб</dc:creator>
  <cp:lastModifiedBy>Roman</cp:lastModifiedBy>
  <cp:revision>31</cp:revision>
  <dcterms:created xsi:type="dcterms:W3CDTF">2012-01-16T18:47:02Z</dcterms:created>
  <dcterms:modified xsi:type="dcterms:W3CDTF">2012-06-05T13:57:06Z</dcterms:modified>
</cp:coreProperties>
</file>