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1" r:id="rId14"/>
    <p:sldId id="267" r:id="rId15"/>
    <p:sldId id="268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B68B-D5AB-439F-8630-189E3F14B414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489D-F856-4B15-BD2F-CAC95E22E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01622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Звуки [г], [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'], буквы Г,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(интегрированный урок)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392" y="4077072"/>
            <a:ext cx="5072608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 «Гимназия № 7» (полного дня)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Дорноступ Елена Геннадьевна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turbaza66.ru/images/content_user_images/22_Glavniii_sait_425_94288_IMG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5"/>
            <a:ext cx="5976664" cy="447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Маслята</a:t>
            </a:r>
            <a:endParaRPr lang="ru-RU" dirty="0"/>
          </a:p>
        </p:txBody>
      </p:sp>
      <p:pic>
        <p:nvPicPr>
          <p:cNvPr id="4098" name="Picture 2" descr="http://img-fotki.yandex.ru/get/4810/ukrsad-org.29/0_547f4_329c2cb9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529" y="1600200"/>
            <a:ext cx="60649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Подберезовик         подосиновик</a:t>
            </a:r>
            <a:endParaRPr lang="ru-RU" dirty="0"/>
          </a:p>
        </p:txBody>
      </p:sp>
      <p:pic>
        <p:nvPicPr>
          <p:cNvPr id="27650" name="Picture 2" descr="http://i.sunhome.ru/foto/194/podberezov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88432" cy="5184576"/>
          </a:xfrm>
          <a:prstGeom prst="rect">
            <a:avLst/>
          </a:prstGeom>
          <a:noFill/>
        </p:spPr>
      </p:pic>
      <p:pic>
        <p:nvPicPr>
          <p:cNvPr id="27652" name="Picture 4" descr="http://www.all-karelia.ru/resources/36480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751" y="1556792"/>
            <a:ext cx="479924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merjevich.ru/photo/3/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0"/>
            <a:ext cx="4752528" cy="705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1.liveinternet.ru/images/attach/c/2/73/867/73867587_2642543_1509321_354_avat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21535"/>
            <a:ext cx="7884368" cy="593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стихотворение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стоит на хрупкой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ножке.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 нашел грибок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лесу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любуется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его красу.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Колобку все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говорят.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он содержит страшный яд.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на шляпке белые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горошки.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Колобок нашел грибок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 лесу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любуется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на его красу.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стоит на хрупкой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ножке.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него на шляпке белые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горошки.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Колобку все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говорят.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он содержит страшный яд.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сбивай грибы ногами!!!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1556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45.radikal.ru/i108/0912/33/71ff84f72d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09792" cy="51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0"/>
            <a:ext cx="3275856" cy="2204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Замок гласных звуков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9728"/>
            <a:ext cx="303468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Замок согласных звуков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12.nnm.ru/3/b/0/0/2/7eda5c80a0aa3aaf014cdf42409.jpg"/>
          <p:cNvPicPr>
            <a:picLocks noChangeAspect="1" noChangeArrowheads="1"/>
          </p:cNvPicPr>
          <p:nvPr/>
        </p:nvPicPr>
        <p:blipFill>
          <a:blip r:embed="rId2" cstate="print"/>
          <a:srcRect l="12611" t="11660" r="9967" b="45432"/>
          <a:stretch>
            <a:fillRect/>
          </a:stretch>
        </p:blipFill>
        <p:spPr bwMode="auto">
          <a:xfrm>
            <a:off x="0" y="0"/>
            <a:ext cx="6550638" cy="3113584"/>
          </a:xfrm>
          <a:prstGeom prst="rect">
            <a:avLst/>
          </a:prstGeom>
          <a:noFill/>
        </p:spPr>
      </p:pic>
      <p:pic>
        <p:nvPicPr>
          <p:cNvPr id="12292" name="Picture 4" descr="http://img11.nnm.ru/9/4/e/9/1/74ae2b0dd1a0cfed61ead8907ae.jpg"/>
          <p:cNvPicPr>
            <a:picLocks noChangeAspect="1" noChangeArrowheads="1"/>
          </p:cNvPicPr>
          <p:nvPr/>
        </p:nvPicPr>
        <p:blipFill>
          <a:blip r:embed="rId3" cstate="print"/>
          <a:srcRect l="24032" t="30132" r="8191" b="14131"/>
          <a:stretch>
            <a:fillRect/>
          </a:stretch>
        </p:blipFill>
        <p:spPr bwMode="auto">
          <a:xfrm>
            <a:off x="3203848" y="3600497"/>
            <a:ext cx="5940152" cy="325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Га-га-га - вот дремучая тайга! </a:t>
            </a:r>
          </a:p>
          <a:p>
            <a:pPr algn="ctr">
              <a:buNone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Гу-гу-гу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мы прибыли в тайгу! </a:t>
            </a:r>
            <a:endParaRPr lang="ru-RU" sz="3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Ге-ге-ге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заблудились мы в тайге. </a:t>
            </a:r>
            <a:endParaRPr lang="ru-RU" sz="3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наконец мы вышли из тайги.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Грибная поляна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greenmama.ru/forum_img/01/68/22/49.1.gribnaja_polj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009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-fotki.yandex.ru/get/4403/g-pestowa.14/0_7382f_66c17ea2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4" cy="592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garden-blog.ru/includes/photoblog/%D0%B1%D0%B5%D0%BB%D1%8B%D0%B9%20%D0%B3%D1%80%D0%B8%D0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90718"/>
            <a:ext cx="7956376" cy="596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2821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razy.werd.ru/uploads/posts/2011-05-18/1305691993_9e614e6d3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4454861"/>
          </a:xfrm>
          <a:prstGeom prst="rect">
            <a:avLst/>
          </a:prstGeom>
          <a:noFill/>
        </p:spPr>
      </p:pic>
      <p:pic>
        <p:nvPicPr>
          <p:cNvPr id="7172" name="Picture 4" descr="http://obo4you.in.ua/wallpapers/fox55-1152x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893" y="2708920"/>
            <a:ext cx="5532107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Сыроежка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vokrugsveta.ru/photo/thumbnails/1024/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156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Звуки [г], [г'], буквы Г, г (интегрированный урок)</vt:lpstr>
      <vt:lpstr>Слайд 2</vt:lpstr>
      <vt:lpstr>Замок гласных звуков</vt:lpstr>
      <vt:lpstr>Слайд 4</vt:lpstr>
      <vt:lpstr>Грибная поляна</vt:lpstr>
      <vt:lpstr>Колобок</vt:lpstr>
      <vt:lpstr>Белый гриб</vt:lpstr>
      <vt:lpstr>Лисички</vt:lpstr>
      <vt:lpstr>Сыроежка</vt:lpstr>
      <vt:lpstr>Опята</vt:lpstr>
      <vt:lpstr>Маслята</vt:lpstr>
      <vt:lpstr>Подберезовик         подосиновик</vt:lpstr>
      <vt:lpstr>Слайд 13</vt:lpstr>
      <vt:lpstr>Мухомор</vt:lpstr>
      <vt:lpstr>Составьте стихотворение</vt:lpstr>
      <vt:lpstr>Проверка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Алена</cp:lastModifiedBy>
  <cp:revision>12</cp:revision>
  <dcterms:created xsi:type="dcterms:W3CDTF">2011-11-19T18:43:05Z</dcterms:created>
  <dcterms:modified xsi:type="dcterms:W3CDTF">2011-11-21T12:17:28Z</dcterms:modified>
</cp:coreProperties>
</file>