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A990F2-2481-41C7-86A6-D44250719474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325DF1-04F5-436D-9A99-D6DC9E0C5E4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71600"/>
            <a:ext cx="7858180" cy="4629168"/>
          </a:xfrm>
        </p:spPr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dirty="0" smtClean="0">
                <a:ln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Путешествие по Стране </a:t>
            </a:r>
            <a:r>
              <a:rPr lang="ru-RU" sz="8800" dirty="0" err="1" smtClean="0">
                <a:ln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Музыкляндия</a:t>
            </a:r>
            <a:r>
              <a:rPr lang="ru-RU" sz="8800" dirty="0" smtClean="0">
                <a:ln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ln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8800" dirty="0">
              <a:ln/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1504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1465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</a:rPr>
              <a:t>Станция</a:t>
            </a:r>
            <a:r>
              <a:rPr lang="ru-RU" sz="8800" dirty="0" smtClean="0"/>
              <a:t> </a:t>
            </a:r>
            <a:r>
              <a:rPr lang="ru-RU" sz="8800" dirty="0" smtClean="0">
                <a:solidFill>
                  <a:srgbClr val="FF0000"/>
                </a:solidFill>
              </a:rPr>
              <a:t>«Картинная»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100514" cy="557194"/>
          </a:xfrm>
        </p:spPr>
        <p:txBody>
          <a:bodyPr/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Песня о картинах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sz="3400" b="1" dirty="0" smtClean="0"/>
              <a:t>1.Если видишь на картине</a:t>
            </a:r>
          </a:p>
          <a:p>
            <a:pPr>
              <a:lnSpc>
                <a:spcPct val="90000"/>
              </a:lnSpc>
            </a:pPr>
            <a:r>
              <a:rPr lang="ru-RU" sz="3400" b="1" dirty="0" smtClean="0"/>
              <a:t>Нарисована река,</a:t>
            </a:r>
          </a:p>
          <a:p>
            <a:pPr>
              <a:lnSpc>
                <a:spcPct val="90000"/>
              </a:lnSpc>
            </a:pPr>
            <a:r>
              <a:rPr lang="ru-RU" sz="3400" b="1" dirty="0" smtClean="0"/>
              <a:t>Или ель и белый иней,</a:t>
            </a:r>
          </a:p>
          <a:p>
            <a:pPr>
              <a:lnSpc>
                <a:spcPct val="90000"/>
              </a:lnSpc>
            </a:pPr>
            <a:r>
              <a:rPr lang="ru-RU" sz="3400" b="1" dirty="0" smtClean="0"/>
              <a:t>Или сад и облака,</a:t>
            </a:r>
          </a:p>
          <a:p>
            <a:pPr>
              <a:lnSpc>
                <a:spcPct val="90000"/>
              </a:lnSpc>
            </a:pPr>
            <a:r>
              <a:rPr lang="ru-RU" sz="3400" b="1" dirty="0" smtClean="0"/>
              <a:t>Или снежная равнина, </a:t>
            </a:r>
          </a:p>
          <a:p>
            <a:pPr>
              <a:lnSpc>
                <a:spcPct val="90000"/>
              </a:lnSpc>
            </a:pPr>
            <a:r>
              <a:rPr lang="ru-RU" sz="3400" b="1" dirty="0" smtClean="0"/>
              <a:t>Или поле и шалаш,</a:t>
            </a:r>
          </a:p>
          <a:p>
            <a:pPr>
              <a:lnSpc>
                <a:spcPct val="90000"/>
              </a:lnSpc>
            </a:pPr>
            <a:r>
              <a:rPr lang="ru-RU" sz="3400" b="1" dirty="0" smtClean="0"/>
              <a:t>Обязательно картина называете-</a:t>
            </a:r>
          </a:p>
          <a:p>
            <a:pPr>
              <a:lnSpc>
                <a:spcPct val="90000"/>
              </a:lnSpc>
            </a:pPr>
            <a:r>
              <a:rPr lang="ru-RU" sz="3400" b="1" dirty="0" smtClean="0">
                <a:solidFill>
                  <a:srgbClr val="0000FF"/>
                </a:solidFill>
              </a:rPr>
              <a:t>пейзаж.</a:t>
            </a:r>
          </a:p>
          <a:p>
            <a:endParaRPr lang="ru-RU" dirty="0"/>
          </a:p>
        </p:txBody>
      </p:sp>
      <p:pic>
        <p:nvPicPr>
          <p:cNvPr id="5" name="Picture 2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21484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357298"/>
            <a:ext cx="2743200" cy="48911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100" b="1" dirty="0" smtClean="0"/>
              <a:t>2.Если видишь на картине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Чашку кофе на столе,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Или морс в большом графине,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Или розу в хрустале,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Или бронзовую вазу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Или грушу, или торт,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Или все предметы сразу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Знай, что это </a:t>
            </a:r>
            <a:r>
              <a:rPr lang="ru-RU" sz="2100" b="1" dirty="0" smtClean="0">
                <a:solidFill>
                  <a:srgbClr val="0000FF"/>
                </a:solidFill>
              </a:rPr>
              <a:t>натюрморт</a:t>
            </a:r>
            <a:endParaRPr lang="ru-RU" sz="2100" dirty="0"/>
          </a:p>
        </p:txBody>
      </p:sp>
      <p:pic>
        <p:nvPicPr>
          <p:cNvPr id="5" name="Picture 2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642918"/>
            <a:ext cx="3000396" cy="239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429000"/>
            <a:ext cx="305752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14356"/>
            <a:ext cx="2743200" cy="55340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 b="1" dirty="0" smtClean="0"/>
              <a:t>3.Если видишь, что с картины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Смотрит кто - </a:t>
            </a:r>
            <a:r>
              <a:rPr lang="ru-RU" sz="2100" b="1" dirty="0" err="1" smtClean="0"/>
              <a:t>нибудь</a:t>
            </a:r>
            <a:r>
              <a:rPr lang="ru-RU" sz="2100" b="1" dirty="0" smtClean="0"/>
              <a:t> на вас,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Или принц в плаще старинном,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Или в робе верхолаз,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Лётчик или балерина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Или Колька твой сосед,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Обязательно картина</a:t>
            </a:r>
          </a:p>
          <a:p>
            <a:pPr>
              <a:lnSpc>
                <a:spcPct val="90000"/>
              </a:lnSpc>
            </a:pPr>
            <a:r>
              <a:rPr lang="ru-RU" sz="2100" b="1" dirty="0" smtClean="0"/>
              <a:t>называется </a:t>
            </a:r>
            <a:r>
              <a:rPr lang="ru-RU" sz="2100" b="1" dirty="0" smtClean="0">
                <a:solidFill>
                  <a:srgbClr val="0000FF"/>
                </a:solidFill>
              </a:rPr>
              <a:t>портрет</a:t>
            </a:r>
          </a:p>
          <a:p>
            <a:endParaRPr lang="ru-RU" dirty="0"/>
          </a:p>
        </p:txBody>
      </p:sp>
      <p:pic>
        <p:nvPicPr>
          <p:cNvPr id="5" name="Picture 2" descr="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00108"/>
            <a:ext cx="35515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378621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  <a:t>Станция</a:t>
            </a:r>
            <a:r>
              <a:rPr lang="ru-RU" sz="8000" dirty="0" smtClean="0">
                <a:solidFill>
                  <a:srgbClr val="C00000"/>
                </a:solidFill>
              </a:rPr>
              <a:t> «</a:t>
            </a:r>
            <a:r>
              <a:rPr lang="ru-RU" sz="8000" dirty="0" err="1" smtClean="0">
                <a:solidFill>
                  <a:srgbClr val="C00000"/>
                </a:solidFill>
              </a:rPr>
              <a:t>Танцевалкино</a:t>
            </a:r>
            <a:r>
              <a:rPr lang="ru-RU" sz="8000" dirty="0" smtClean="0">
                <a:solidFill>
                  <a:srgbClr val="C00000"/>
                </a:solidFill>
              </a:rPr>
              <a:t>»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96252" cy="2200728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0034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Станция </a:t>
            </a:r>
            <a:r>
              <a:rPr lang="ru-RU" sz="6600" dirty="0" smtClean="0">
                <a:solidFill>
                  <a:srgbClr val="FF0000"/>
                </a:solidFill>
              </a:rPr>
              <a:t>«Инструментальная»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Медные духовые 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Труба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Валторна</a:t>
            </a:r>
          </a:p>
        </p:txBody>
      </p:sp>
      <p:pic>
        <p:nvPicPr>
          <p:cNvPr id="5" name="Picture 6" descr="clip_image002"/>
          <p:cNvPicPr>
            <a:picLocks noChangeAspect="1" noChangeArrowheads="1"/>
          </p:cNvPicPr>
          <p:nvPr/>
        </p:nvPicPr>
        <p:blipFill>
          <a:blip r:embed="rId2" cstate="print"/>
          <a:srcRect l="3738" t="12451"/>
          <a:stretch>
            <a:fillRect/>
          </a:stretch>
        </p:blipFill>
        <p:spPr bwMode="auto">
          <a:xfrm>
            <a:off x="0" y="1500174"/>
            <a:ext cx="345598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 l="10979" r="7777"/>
          <a:stretch>
            <a:fillRect/>
          </a:stretch>
        </p:blipFill>
        <p:spPr bwMode="auto">
          <a:xfrm>
            <a:off x="1571604" y="2928934"/>
            <a:ext cx="2431746" cy="275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 l="5441" t="5882" r="9006" b="2353"/>
          <a:stretch>
            <a:fillRect/>
          </a:stretch>
        </p:blipFill>
        <p:spPr bwMode="auto">
          <a:xfrm>
            <a:off x="4643438" y="3929066"/>
            <a:ext cx="40703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Тромбон</a:t>
            </a:r>
          </a:p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dirty="0" smtClean="0"/>
              <a:t>Туба</a:t>
            </a:r>
            <a:endParaRPr lang="ru-RU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/>
          <a:srcRect l="3716" t="11853" r="5882" b="13356"/>
          <a:stretch>
            <a:fillRect/>
          </a:stretch>
        </p:blipFill>
        <p:spPr bwMode="auto">
          <a:xfrm>
            <a:off x="4786314" y="2428868"/>
            <a:ext cx="4038600" cy="125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0034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Станция </a:t>
            </a:r>
            <a:r>
              <a:rPr lang="ru-RU" sz="7200" dirty="0" smtClean="0">
                <a:solidFill>
                  <a:srgbClr val="FF0000"/>
                </a:solidFill>
              </a:rPr>
              <a:t>«Художественная»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 свидания, до новых встреч!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lacek_big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7355566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lacek_big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7355566" cy="4389437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4143404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Станция</a:t>
            </a:r>
            <a:r>
              <a:rPr lang="ru-RU" sz="9600" dirty="0" smtClean="0">
                <a:solidFill>
                  <a:srgbClr val="FF0000"/>
                </a:solidFill>
              </a:rPr>
              <a:t> «Угадай-ка»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70047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</a:rPr>
              <a:t>Станция </a:t>
            </a:r>
            <a:r>
              <a:rPr lang="ru-RU" sz="8800" dirty="0" smtClean="0">
                <a:solidFill>
                  <a:srgbClr val="FF0000"/>
                </a:solidFill>
              </a:rPr>
              <a:t>«Музыкальные загадки»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Рояль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piano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500066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Гитара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Ukule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2429" y="1935163"/>
            <a:ext cx="2019141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Балалайка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алалай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2150" y="1935163"/>
            <a:ext cx="2779700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Гармошка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гармо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057532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</a:rPr>
              <a:t>Станция</a:t>
            </a:r>
            <a:r>
              <a:rPr lang="ru-RU" sz="8800" dirty="0" smtClean="0"/>
              <a:t> </a:t>
            </a:r>
            <a:r>
              <a:rPr lang="ru-RU" sz="8800" dirty="0" smtClean="0">
                <a:solidFill>
                  <a:srgbClr val="FF0000"/>
                </a:solidFill>
              </a:rPr>
              <a:t>«</a:t>
            </a:r>
            <a:r>
              <a:rPr lang="ru-RU" sz="8800" dirty="0" err="1" smtClean="0">
                <a:solidFill>
                  <a:srgbClr val="FF0000"/>
                </a:solidFill>
              </a:rPr>
              <a:t>Отдыхалкино</a:t>
            </a:r>
            <a:r>
              <a:rPr lang="ru-RU" sz="8800" dirty="0" smtClean="0">
                <a:solidFill>
                  <a:srgbClr val="FF0000"/>
                </a:solidFill>
              </a:rPr>
              <a:t>»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157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1_Поток</vt:lpstr>
      <vt:lpstr>Путешествие по Стране Музыкляндия </vt:lpstr>
      <vt:lpstr>Слайд 2</vt:lpstr>
      <vt:lpstr>Станция «Угадай-ка»</vt:lpstr>
      <vt:lpstr>Станция «Музыкальные загадки»</vt:lpstr>
      <vt:lpstr>Рояль</vt:lpstr>
      <vt:lpstr>Гитара</vt:lpstr>
      <vt:lpstr>Балалайка</vt:lpstr>
      <vt:lpstr>Гармошка</vt:lpstr>
      <vt:lpstr>Станция «Отдыхалкино»</vt:lpstr>
      <vt:lpstr>Станция «Картинная»</vt:lpstr>
      <vt:lpstr>Песня о картинах</vt:lpstr>
      <vt:lpstr>Слайд 12</vt:lpstr>
      <vt:lpstr>Слайд 13</vt:lpstr>
      <vt:lpstr>Станция «Танцевалкино»</vt:lpstr>
      <vt:lpstr>Станция «Инструментальная»</vt:lpstr>
      <vt:lpstr> Медные духовые инструменты</vt:lpstr>
      <vt:lpstr>Станция «Художественная»</vt:lpstr>
      <vt:lpstr>До свидания, 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Музыкляндия </dc:title>
  <dc:creator>User</dc:creator>
  <cp:lastModifiedBy>User</cp:lastModifiedBy>
  <cp:revision>8</cp:revision>
  <dcterms:created xsi:type="dcterms:W3CDTF">2012-01-23T17:19:18Z</dcterms:created>
  <dcterms:modified xsi:type="dcterms:W3CDTF">2012-01-23T18:32:05Z</dcterms:modified>
</cp:coreProperties>
</file>