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4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31403"/>
              </a:solidFill>
            </c:spPr>
          </c:dPt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23</c:v>
                </c:pt>
              </c:numCache>
            </c:numRef>
          </c:val>
        </c:ser>
        <c:dLbls>
          <c:showVal val="1"/>
        </c:dLbls>
        <c:axId val="32384128"/>
        <c:axId val="32385664"/>
      </c:barChart>
      <c:catAx>
        <c:axId val="32384128"/>
        <c:scaling>
          <c:orientation val="minMax"/>
        </c:scaling>
        <c:axPos val="b"/>
        <c:tickLblPos val="nextTo"/>
        <c:crossAx val="32385664"/>
        <c:crosses val="autoZero"/>
        <c:auto val="1"/>
        <c:lblAlgn val="ctr"/>
        <c:lblOffset val="100"/>
      </c:catAx>
      <c:valAx>
        <c:axId val="32385664"/>
        <c:scaling>
          <c:orientation val="minMax"/>
        </c:scaling>
        <c:axPos val="l"/>
        <c:majorGridlines/>
        <c:numFmt formatCode="General" sourceLinked="1"/>
        <c:tickLblPos val="nextTo"/>
        <c:crossAx val="3238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3549522111622837"/>
          <c:y val="0.12839764106793389"/>
          <c:w val="0.56800326845936711"/>
          <c:h val="0.750320262336285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dLbls>
            <c:dLbl>
              <c:idx val="1"/>
              <c:layout>
                <c:manualLayout>
                  <c:x val="8.3622790075768866E-2"/>
                  <c:y val="4.2829933041412258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47</c:v>
                </c:pt>
                <c:pt idx="2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Девочки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3549522111622837"/>
          <c:y val="0.18824801513277187"/>
          <c:w val="0.52712276531471269"/>
          <c:h val="0.697119929834206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Лист1!$A$2:$A$7</c:f>
              <c:strCache>
                <c:ptCount val="6"/>
                <c:pt idx="0">
                  <c:v>Никаких изменений</c:v>
                </c:pt>
                <c:pt idx="1">
                  <c:v>Нет достойных партий</c:v>
                </c:pt>
                <c:pt idx="2">
                  <c:v>Не интересна политика</c:v>
                </c:pt>
                <c:pt idx="3">
                  <c:v>Один голос  </c:v>
                </c:pt>
                <c:pt idx="4">
                  <c:v>Возраст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5</c:v>
                </c:pt>
                <c:pt idx="2">
                  <c:v>14</c:v>
                </c:pt>
                <c:pt idx="3">
                  <c:v>0</c:v>
                </c:pt>
                <c:pt idx="4">
                  <c:v>13</c:v>
                </c:pt>
                <c:pt idx="5">
                  <c:v>18</c:v>
                </c:pt>
              </c:numCache>
            </c:numRef>
          </c:val>
        </c:ser>
        <c:axId val="64996864"/>
        <c:axId val="64998400"/>
      </c:barChart>
      <c:catAx>
        <c:axId val="64996864"/>
        <c:scaling>
          <c:orientation val="minMax"/>
        </c:scaling>
        <c:axPos val="l"/>
        <c:tickLblPos val="nextTo"/>
        <c:crossAx val="64998400"/>
        <c:crosses val="autoZero"/>
        <c:auto val="1"/>
        <c:lblAlgn val="ctr"/>
        <c:lblOffset val="100"/>
      </c:catAx>
      <c:valAx>
        <c:axId val="64998400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64996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Лист1!$A$2:$A$7</c:f>
              <c:strCache>
                <c:ptCount val="6"/>
                <c:pt idx="0">
                  <c:v>Никаких изменений</c:v>
                </c:pt>
                <c:pt idx="1">
                  <c:v>Нет достойных партий</c:v>
                </c:pt>
                <c:pt idx="2">
                  <c:v>Не интересна политика</c:v>
                </c:pt>
                <c:pt idx="3">
                  <c:v>Один голос  </c:v>
                </c:pt>
                <c:pt idx="4">
                  <c:v>Возраст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axId val="65038592"/>
        <c:axId val="65040384"/>
      </c:barChart>
      <c:catAx>
        <c:axId val="65038592"/>
        <c:scaling>
          <c:orientation val="minMax"/>
        </c:scaling>
        <c:axPos val="l"/>
        <c:tickLblPos val="nextTo"/>
        <c:crossAx val="65040384"/>
        <c:crosses val="autoZero"/>
        <c:auto val="1"/>
        <c:lblAlgn val="ctr"/>
        <c:lblOffset val="100"/>
      </c:catAx>
      <c:valAx>
        <c:axId val="65040384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6503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Мальчики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Единая Россия</c:v>
                </c:pt>
                <c:pt idx="1">
                  <c:v>КПРФ</c:v>
                </c:pt>
                <c:pt idx="2">
                  <c:v>ЛДПР</c:v>
                </c:pt>
                <c:pt idx="3">
                  <c:v>Яблоко</c:v>
                </c:pt>
                <c:pt idx="4">
                  <c:v>Патриоты России</c:v>
                </c:pt>
                <c:pt idx="5">
                  <c:v>Справедливая Россия</c:v>
                </c:pt>
                <c:pt idx="6">
                  <c:v>Правое дело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</c:v>
                </c:pt>
                <c:pt idx="1">
                  <c:v>7</c:v>
                </c:pt>
                <c:pt idx="2">
                  <c:v>24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15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0169151281556885"/>
          <c:y val="0.20613015109275101"/>
          <c:w val="0.28899713840990021"/>
          <c:h val="0.7938698489072487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Девочки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dLbls>
            <c:dLbl>
              <c:idx val="4"/>
              <c:layout>
                <c:manualLayout>
                  <c:x val="-1.5518914624218647E-2"/>
                  <c:y val="0.1091736163760425"/>
                </c:manualLayout>
              </c:layout>
              <c:dLblPos val="outEnd"/>
              <c:showPercent val="1"/>
            </c:dLbl>
            <c:dLbl>
              <c:idx val="5"/>
              <c:layout>
                <c:manualLayout>
                  <c:x val="0"/>
                  <c:y val="4.2456406368460972E-2"/>
                </c:manualLayout>
              </c:layout>
              <c:dLblPos val="outEnd"/>
              <c:showPercent val="1"/>
            </c:dLbl>
            <c:dLbl>
              <c:idx val="6"/>
              <c:layout>
                <c:manualLayout>
                  <c:x val="-1.5518914624218647E-2"/>
                  <c:y val="-2.1228203184230486E-2"/>
                </c:manualLayout>
              </c:layout>
              <c:dLblPos val="outEnd"/>
              <c:showPercent val="1"/>
            </c:dLbl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Единая Россия</c:v>
                </c:pt>
                <c:pt idx="1">
                  <c:v>КПРФ</c:v>
                </c:pt>
                <c:pt idx="2">
                  <c:v>ЛДПР</c:v>
                </c:pt>
                <c:pt idx="3">
                  <c:v>Яблоко</c:v>
                </c:pt>
                <c:pt idx="4">
                  <c:v>Патриоты России</c:v>
                </c:pt>
                <c:pt idx="5">
                  <c:v>Справедливая Россия</c:v>
                </c:pt>
                <c:pt idx="6">
                  <c:v>Правое дело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6673057526783575"/>
          <c:y val="0.24715120617504319"/>
          <c:w val="0.29292024670919581"/>
          <c:h val="0.7528487938249568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331D8B-D61B-4DAB-B27F-CAC7D51E64D5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538061-F3EE-4E3C-B0DF-8EF3B2258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8315356" cy="4286279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Социологический опрос</a:t>
            </a:r>
            <a:br>
              <a:rPr lang="ru-RU" sz="5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Отношение молодёжи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к выборам</a:t>
            </a:r>
            <a:endParaRPr lang="ru-RU" b="1" dirty="0"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64294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Стадник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Всего 91 человек</a:t>
            </a:r>
            <a:endParaRPr lang="ru-RU" sz="4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327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Пойдете ли вы на выборы?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1857364"/>
          <a:ext cx="40386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714876" y="1785926"/>
          <a:ext cx="40386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29552" cy="1214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Причины отказа участия в выборах?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1500174"/>
            <a:ext cx="581024" cy="24510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Мальчики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214414" y="4143380"/>
            <a:ext cx="581024" cy="25003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Девочки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1857375" y="1500188"/>
          <a:ext cx="685800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1857375" y="4143375"/>
          <a:ext cx="6858000" cy="250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какую партию Вы будете голосовать?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283604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 какую партию Вы будете голосовать?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47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Социологический опрос  Отношение молодёжи  к выборам</vt:lpstr>
      <vt:lpstr>Всего 91 человек</vt:lpstr>
      <vt:lpstr>Пойдете ли вы на выборы? </vt:lpstr>
      <vt:lpstr>Причины отказа участия в выборах?</vt:lpstr>
      <vt:lpstr>За какую партию Вы будете голосовать?</vt:lpstr>
      <vt:lpstr>За какую партию Вы будете голосовать?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Социалистический опрос  Отношение молодёжи  к выборам</dc:title>
  <dc:creator> </dc:creator>
  <cp:lastModifiedBy>Svetlana</cp:lastModifiedBy>
  <cp:revision>16</cp:revision>
  <dcterms:created xsi:type="dcterms:W3CDTF">2011-11-22T12:45:10Z</dcterms:created>
  <dcterms:modified xsi:type="dcterms:W3CDTF">2011-12-22T08:41:49Z</dcterms:modified>
</cp:coreProperties>
</file>