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7" r:id="rId4"/>
    <p:sldId id="265" r:id="rId5"/>
    <p:sldId id="26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A5CFC76-3A04-4E11-9A53-4CBAF1A94E64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B4BE2F8-8C36-463E-866D-598D1AF1A7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5CFC76-3A04-4E11-9A53-4CBAF1A94E64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4BE2F8-8C36-463E-866D-598D1AF1A7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A5CFC76-3A04-4E11-9A53-4CBAF1A94E64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B4BE2F8-8C36-463E-866D-598D1AF1A7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5CFC76-3A04-4E11-9A53-4CBAF1A94E64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4BE2F8-8C36-463E-866D-598D1AF1A7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A5CFC76-3A04-4E11-9A53-4CBAF1A94E64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B4BE2F8-8C36-463E-866D-598D1AF1A7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5CFC76-3A04-4E11-9A53-4CBAF1A94E64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4BE2F8-8C36-463E-866D-598D1AF1A7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5CFC76-3A04-4E11-9A53-4CBAF1A94E64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4BE2F8-8C36-463E-866D-598D1AF1A7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5CFC76-3A04-4E11-9A53-4CBAF1A94E64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4BE2F8-8C36-463E-866D-598D1AF1A7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A5CFC76-3A04-4E11-9A53-4CBAF1A94E64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4BE2F8-8C36-463E-866D-598D1AF1A7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5CFC76-3A04-4E11-9A53-4CBAF1A94E64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4BE2F8-8C36-463E-866D-598D1AF1A7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5CFC76-3A04-4E11-9A53-4CBAF1A94E64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4BE2F8-8C36-463E-866D-598D1AF1A7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A5CFC76-3A04-4E11-9A53-4CBAF1A94E64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B4BE2F8-8C36-463E-866D-598D1AF1A7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Documents and Settings\Admin\Рабочий стол\sr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7416823" cy="496855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0" y="5517232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"СПРАВЕДЛИВАЯ РОССИЯ – ЭТО СОЦИАЛИЗМ!"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156695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/>
          </a:p>
        </p:txBody>
      </p:sp>
    </p:spTree>
  </p:cSld>
  <p:clrMapOvr>
    <a:masterClrMapping/>
  </p:clrMapOvr>
  <p:transition advClick="0" advTm="5000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92080" y="2348880"/>
            <a:ext cx="3526018" cy="4176464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«</a:t>
            </a:r>
            <a:r>
              <a:rPr lang="ru-RU" sz="2000" b="1" dirty="0" smtClean="0"/>
              <a:t>Справедливая</a:t>
            </a:r>
            <a:r>
              <a:rPr lang="ru-RU" sz="2000" dirty="0" smtClean="0"/>
              <a:t> </a:t>
            </a:r>
            <a:r>
              <a:rPr lang="ru-RU" sz="2000" b="1" dirty="0" smtClean="0"/>
              <a:t>Россия</a:t>
            </a:r>
            <a:r>
              <a:rPr lang="ru-RU" sz="2000" dirty="0" smtClean="0"/>
              <a:t>» — левоцентристская политическая партия в </a:t>
            </a:r>
            <a:r>
              <a:rPr lang="ru-RU" sz="2000" b="1" dirty="0" smtClean="0"/>
              <a:t>России</a:t>
            </a:r>
            <a:r>
              <a:rPr lang="ru-RU" sz="2000" dirty="0" smtClean="0"/>
              <a:t>, придерживающаяся идеологии 	социал-демократии. 	Создана 28 октября 2006 года в результате 	объединения партии 	«Родина», Российской партии Жизни и Российской 	партии пенсионеров.</a:t>
            </a:r>
            <a:endParaRPr lang="ru-RU" sz="2000" dirty="0"/>
          </a:p>
        </p:txBody>
      </p:sp>
      <p:pic>
        <p:nvPicPr>
          <p:cNvPr id="5" name="Рисунок 4" descr="mirr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375" b="12375"/>
          <a:stretch>
            <a:fillRect/>
          </a:stretch>
        </p:blipFill>
        <p:spPr>
          <a:xfrm rot="21404208">
            <a:off x="791365" y="1160812"/>
            <a:ext cx="3908317" cy="3898823"/>
          </a:xfrm>
        </p:spPr>
      </p:pic>
      <p:sp>
        <p:nvSpPr>
          <p:cNvPr id="6" name="Прямоугольник 5"/>
          <p:cNvSpPr/>
          <p:nvPr/>
        </p:nvSpPr>
        <p:spPr>
          <a:xfrm>
            <a:off x="5048203" y="499637"/>
            <a:ext cx="3467143" cy="1686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/>
              <a:t>Лидер партии</a:t>
            </a:r>
            <a:r>
              <a:rPr lang="en-US" sz="2400" b="1" dirty="0" smtClean="0"/>
              <a:t> </a:t>
            </a:r>
            <a:r>
              <a:rPr lang="ru-RU" sz="2400" b="1" dirty="0" smtClean="0"/>
              <a:t>Справедливая Россия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/>
              <a:t>Сергей Миронов</a:t>
            </a:r>
            <a:endParaRPr lang="ru-RU" sz="2400" b="1" dirty="0"/>
          </a:p>
        </p:txBody>
      </p:sp>
    </p:spTree>
  </p:cSld>
  <p:clrMapOvr>
    <a:masterClrMapping/>
  </p:clrMapOvr>
  <p:transition advClick="0" advTm="0"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844824"/>
            <a:ext cx="712879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7030A0"/>
                </a:solidFill>
              </a:rPr>
              <a:t>Программа Партии принята за основу III Съездом Партии 25 апреля 2008 года</a:t>
            </a:r>
          </a:p>
          <a:p>
            <a:pPr algn="just"/>
            <a:r>
              <a:rPr lang="ru-RU" sz="2400" dirty="0" smtClean="0">
                <a:solidFill>
                  <a:srgbClr val="7030A0"/>
                </a:solidFill>
              </a:rPr>
              <a:t> Программа Партии «СПРАВЕДЛИВАЯ РОССИЯ» обращена к каждому гражданину России.</a:t>
            </a:r>
          </a:p>
          <a:p>
            <a:pPr algn="just"/>
            <a:r>
              <a:rPr lang="ru-RU" sz="2400" dirty="0" smtClean="0">
                <a:solidFill>
                  <a:srgbClr val="7030A0"/>
                </a:solidFill>
              </a:rPr>
              <a:t>Это программа кардинального обновления страны, нашей повседневной жизни.</a:t>
            </a:r>
          </a:p>
          <a:p>
            <a:pPr algn="just"/>
            <a:r>
              <a:rPr lang="ru-RU" sz="2400" dirty="0" smtClean="0">
                <a:solidFill>
                  <a:srgbClr val="7030A0"/>
                </a:solidFill>
              </a:rPr>
              <a:t>Мы пришли в политику с целью построить в России справедливое, свободное и солидарное общество, обеспечить социальную безопасность людей, сделать власть по-настоящему ответственной перед народом</a:t>
            </a:r>
            <a:r>
              <a:rPr lang="ru-RU" sz="2000" dirty="0" smtClean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332656"/>
            <a:ext cx="56886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Программа Партии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«СПРАВЕДЛИВАЯ РОССИЯ»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724715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7030A0"/>
                </a:solidFill>
              </a:rPr>
              <a:t>Справедливое распределение доходов от минерально-сырьевого комплекса: </a:t>
            </a:r>
            <a:r>
              <a:rPr lang="en-US" sz="2000" dirty="0" smtClean="0">
                <a:solidFill>
                  <a:srgbClr val="7030A0"/>
                </a:solidFill>
              </a:rPr>
              <a:t>  </a:t>
            </a:r>
            <a:r>
              <a:rPr lang="ru-RU" sz="2000" dirty="0" smtClean="0">
                <a:solidFill>
                  <a:srgbClr val="7030A0"/>
                </a:solidFill>
              </a:rPr>
              <a:t>прекратить инвестировать в другие страны, ввести природную ренту;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7030A0"/>
                </a:solidFill>
              </a:rPr>
              <a:t>Реформа зарплат и пенсий: повысить зарплату в три раза за счет увеличения её доли в ВВП;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7030A0"/>
                </a:solidFill>
              </a:rPr>
              <a:t>Введение прогрессивной шкалы подоходного налога: доход до 10 тыс. рублей в месяц не облагается налогом, при доходе 3 млн. рублей в месяц — 30 % налог;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7030A0"/>
                </a:solidFill>
              </a:rPr>
              <a:t>Введение налога на роскошь, то есть на транспортные средства стоимостью свыше 2 млн. рублей, недвижимость дороже 20 млн. рублей.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7030A0"/>
                </a:solidFill>
              </a:rPr>
              <a:t>Почасовая оплата труда</a:t>
            </a:r>
            <a:endParaRPr lang="ru-RU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00042"/>
            <a:ext cx="74888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Мы  — современная политическая партия, ставящая своей целью построение в России сильного социально ориентированного справедливого государства.  	</a:t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Мы — партия тех, кто собственным трудом, талантом и личной инициативой создает материальные и духовные ценности, защищает суверенитет страны!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789040"/>
            <a:ext cx="75608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Мы призываем всех, кому дорого будущее России, идти вместе с нами!</a:t>
            </a:r>
          </a:p>
          <a:p>
            <a:pPr algn="just"/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  </a:t>
            </a:r>
            <a:r>
              <a:rPr lang="ru-RU" sz="2400" b="1" dirty="0" smtClean="0">
                <a:solidFill>
                  <a:srgbClr val="002060"/>
                </a:solidFill>
              </a:rPr>
              <a:t>НАША ЦЕЛЬ — СДЕЛАТЬ ЖИЗНЬ СПРАВЕДЛИВОЙ!</a:t>
            </a:r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 НАШ ВЫБОР — СОЦИАЛИСТИЧЕСКАЯ ПЕРСПЕКТИВА!</a:t>
            </a:r>
            <a:endParaRPr lang="ru-RU" sz="24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264</TotalTime>
  <Words>111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Слайд 1</vt:lpstr>
      <vt:lpstr>Слайд 2</vt:lpstr>
      <vt:lpstr>Слайд 3</vt:lpstr>
      <vt:lpstr>Слайд 4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Svetlana</cp:lastModifiedBy>
  <cp:revision>29</cp:revision>
  <dcterms:created xsi:type="dcterms:W3CDTF">2011-11-24T09:24:02Z</dcterms:created>
  <dcterms:modified xsi:type="dcterms:W3CDTF">2011-11-30T08:16:27Z</dcterms:modified>
</cp:coreProperties>
</file>