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346" autoAdjust="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0C475-27BA-4DBD-B406-FF1EE0CF68A5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F2CDC-48D5-4F8F-9A21-5E786A354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0C475-27BA-4DBD-B406-FF1EE0CF68A5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F2CDC-48D5-4F8F-9A21-5E786A354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0C475-27BA-4DBD-B406-FF1EE0CF68A5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F2CDC-48D5-4F8F-9A21-5E786A354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0C475-27BA-4DBD-B406-FF1EE0CF68A5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F2CDC-48D5-4F8F-9A21-5E786A354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0C475-27BA-4DBD-B406-FF1EE0CF68A5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F2CDC-48D5-4F8F-9A21-5E786A354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0C475-27BA-4DBD-B406-FF1EE0CF68A5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F2CDC-48D5-4F8F-9A21-5E786A354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0C475-27BA-4DBD-B406-FF1EE0CF68A5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F2CDC-48D5-4F8F-9A21-5E786A354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0C475-27BA-4DBD-B406-FF1EE0CF68A5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F2CDC-48D5-4F8F-9A21-5E786A354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0C475-27BA-4DBD-B406-FF1EE0CF68A5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F2CDC-48D5-4F8F-9A21-5E786A354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0C475-27BA-4DBD-B406-FF1EE0CF68A5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F2CDC-48D5-4F8F-9A21-5E786A354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0C475-27BA-4DBD-B406-FF1EE0CF68A5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F2CDC-48D5-4F8F-9A21-5E786A354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10C475-27BA-4DBD-B406-FF1EE0CF68A5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5F2CDC-48D5-4F8F-9A21-5E786A354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&#1057;&#1074;&#1077;&#1090;&#1083;&#1072;&#1085;&#1072;\&#1056;&#1072;&#1073;&#1086;&#1095;&#1080;&#1081;%20&#1089;&#1090;&#1086;&#1083;\&#1054;&#1090;&#1082;&#1088;&#1099;&#1090;&#1086;&#1077;%20&#1084;&#1077;&#1088;&#1086;&#1087;&#1088;&#1080;&#1103;&#1090;&#1080;&#1077;\&#1055;&#1088;&#1077;&#1079;&#1077;&#1085;&#1090;&#1072;&#1094;&#1080;&#1080;%20&#1087;&#1072;&#1088;&#1090;&#1080;&#1081;\ldpr_gimn.mp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dp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14290"/>
            <a:ext cx="4786346" cy="492922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857224" y="5029200"/>
            <a:ext cx="8001056" cy="1828800"/>
          </a:xfrm>
        </p:spPr>
        <p:txBody>
          <a:bodyPr>
            <a:normAutofit/>
          </a:bodyPr>
          <a:lstStyle/>
          <a:p>
            <a:pPr algn="ctr"/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Либерально-демократическая партия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Владимир Вольфович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Жириновский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Содержимое 5" descr="pic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767934"/>
            <a:ext cx="4786346" cy="35897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За русских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Лозунг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183880" cy="1051560"/>
          </a:xfrm>
        </p:spPr>
        <p:txBody>
          <a:bodyPr/>
          <a:lstStyle/>
          <a:p>
            <a:r>
              <a:rPr lang="ru-RU" dirty="0" smtClean="0"/>
              <a:t>Основные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ЛДПР укажет дорогу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Государственное строительство, управление страной и гражданское общество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Внешняя политика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Внутренняя политика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Вопросы особого внимания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Практическая программа ЛДПР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285860"/>
            <a:ext cx="57150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/>
              <a:t>ТОЛЬКО ЛДПР или ТЕРПИ ДАЛЬШЕ!!!</a:t>
            </a:r>
            <a:endParaRPr lang="ru-RU" sz="6000" dirty="0"/>
          </a:p>
        </p:txBody>
      </p:sp>
      <p:sp>
        <p:nvSpPr>
          <p:cNvPr id="3" name="Управляющая кнопка: назад 2">
            <a:hlinkClick r:id="rId2" action="ppaction://hlinkfile" highlightClick="1"/>
          </p:cNvPr>
          <p:cNvSpPr/>
          <p:nvPr/>
        </p:nvSpPr>
        <p:spPr>
          <a:xfrm>
            <a:off x="214282" y="0"/>
            <a:ext cx="285752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205</TotalTime>
  <Words>37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Либерально-демократическая партия России</vt:lpstr>
      <vt:lpstr>Владимир Вольфович  Жириновский</vt:lpstr>
      <vt:lpstr>За русских</vt:lpstr>
      <vt:lpstr>Основные программы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Вольфович  Жириновский</dc:title>
  <dc:creator>Колян</dc:creator>
  <cp:lastModifiedBy>Svetlana</cp:lastModifiedBy>
  <cp:revision>20</cp:revision>
  <dcterms:created xsi:type="dcterms:W3CDTF">2011-11-22T12:09:40Z</dcterms:created>
  <dcterms:modified xsi:type="dcterms:W3CDTF">2011-11-30T06:26:07Z</dcterms:modified>
</cp:coreProperties>
</file>