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4.wav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5.wav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7.wav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10.wav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C08336D-D70D-4006-A532-05E3F64D85F2}" type="datetimeFigureOut">
              <a:rPr lang="ru-RU"/>
              <a:pPr>
                <a:defRPr/>
              </a:pPr>
              <a:t>20.07.2012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F43A8E9-9FB2-400C-A906-0E5FD4EDD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E5BFD-8D4E-4732-BDFA-3B5634312149}" type="datetimeFigureOut">
              <a:rPr lang="ru-RU"/>
              <a:pPr>
                <a:defRPr/>
              </a:pPr>
              <a:t>20.07.2012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33CBC-192F-4DE3-84C5-848988E3D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DCA29-2A0C-4726-8B08-217C61A159BA}" type="datetimeFigureOut">
              <a:rPr lang="ru-RU"/>
              <a:pPr>
                <a:defRPr/>
              </a:pPr>
              <a:t>20.07.2012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BEEA2-613C-4FC8-867D-7DD19490F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47FC6-2E65-4B3D-AB65-43603A8D3F76}" type="datetimeFigureOut">
              <a:rPr lang="ru-RU"/>
              <a:pPr>
                <a:defRPr/>
              </a:pPr>
              <a:t>20.07.2012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68C0A-DB23-4E0D-90DA-8EC41568A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5AAAC9-BF38-4C39-B99E-8BF91BA99550}" type="datetimeFigureOut">
              <a:rPr lang="ru-RU"/>
              <a:pPr>
                <a:defRPr/>
              </a:pPr>
              <a:t>20.07.2012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8A18D3-01FB-4321-A8A5-4222F99DC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  <p:sndAc>
      <p:stSnd>
        <p:snd r:embed="rId2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D3C347-46DA-4FAE-BD32-474995F0E982}" type="datetimeFigureOut">
              <a:rPr lang="ru-RU"/>
              <a:pPr>
                <a:defRPr/>
              </a:pPr>
              <a:t>20.07.2012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F73444-20D3-43BF-BE43-12F918F21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  <p:sndAc>
      <p:stSnd>
        <p:snd r:embed="rId2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60A203-C080-4C7E-8697-C54BBF6383D2}" type="datetimeFigureOut">
              <a:rPr lang="ru-RU"/>
              <a:pPr>
                <a:defRPr/>
              </a:pPr>
              <a:t>20.07.2012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732295-4FD3-4491-AD2A-F474460D8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9EF289-63EC-4470-8CE6-C3B9F59D0D5F}" type="datetimeFigureOut">
              <a:rPr lang="ru-RU"/>
              <a:pPr>
                <a:defRPr/>
              </a:pPr>
              <a:t>20.07.2012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58587C-4259-4A45-9AFA-8ADDA9087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  <p:sndAc>
      <p:stSnd>
        <p:snd r:embed="rId2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C2F7-282A-48E6-A06B-9C2EE5530601}" type="datetimeFigureOut">
              <a:rPr lang="ru-RU"/>
              <a:pPr>
                <a:defRPr/>
              </a:pPr>
              <a:t>20.07.2012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2DC6A-C563-4249-AA1E-750654A21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816E28-4242-424A-B25E-4BC2C7641EA4}" type="datetimeFigureOut">
              <a:rPr lang="ru-RU"/>
              <a:pPr>
                <a:defRPr/>
              </a:pPr>
              <a:t>20.07.2012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22E5E4-D74B-48DD-83CB-964D0C182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1D7CCDF-79E2-4D91-9675-709BDBE2047A}" type="datetimeFigureOut">
              <a:rPr lang="ru-RU"/>
              <a:pPr>
                <a:defRPr/>
              </a:pPr>
              <a:t>20.07.2012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0255B0-A2E3-4A50-BA68-E383B7687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  <p:sndAc>
      <p:stSnd>
        <p:snd r:embed="rId2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C60E642-C0EA-4F46-BFEE-375F4A573F01}" type="datetimeFigureOut">
              <a:rPr lang="ru-RU"/>
              <a:pPr>
                <a:defRPr/>
              </a:pPr>
              <a:t>20.07.2012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5B4E754-63AC-4B59-B575-9C382B48D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6" r:id="rId3"/>
    <p:sldLayoutId id="2147483757" r:id="rId4"/>
    <p:sldLayoutId id="2147483758" r:id="rId5"/>
    <p:sldLayoutId id="2147483759" r:id="rId6"/>
    <p:sldLayoutId id="2147483753" r:id="rId7"/>
    <p:sldLayoutId id="2147483760" r:id="rId8"/>
    <p:sldLayoutId id="2147483761" r:id="rId9"/>
    <p:sldLayoutId id="2147483752" r:id="rId10"/>
    <p:sldLayoutId id="2147483751" r:id="rId11"/>
  </p:sldLayoutIdLst>
  <p:transition>
    <p:wheel spokes="1"/>
    <p:sndAc>
      <p:stSnd>
        <p:snd r:embed="rId13" name="chimes.wav"/>
      </p:stSnd>
    </p:sndAc>
  </p:transition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Was ist das?</a:t>
            </a:r>
            <a:endParaRPr lang="ru-RU" dirty="0"/>
          </a:p>
        </p:txBody>
      </p:sp>
    </p:spTree>
  </p:cSld>
  <p:clrMapOvr>
    <a:masterClrMapping/>
  </p:clrMapOvr>
  <p:transition spd="med"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 3" pitchFamily="18" charset="2"/>
              <a:buNone/>
            </a:pPr>
            <a:r>
              <a:rPr lang="en-US" sz="1800" b="1" smtClean="0"/>
              <a:t>1. Der volle Name von Haeckel ist …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smtClean="0"/>
              <a:t>a) Ernst Heinrich Philipp August  b) Heinrich Ernst August Philipp  c) Ernst Philipp August Heinrich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smtClean="0"/>
              <a:t>2. Er verbreite in Deutschland die Arbeiten von …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smtClean="0"/>
              <a:t>a) Darwin       b) Marx    c) Pawlow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smtClean="0"/>
              <a:t>3. Er war …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smtClean="0"/>
              <a:t>a) Dichter     b) Biologe     c) Schriftsteller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smtClean="0"/>
              <a:t>4. Er … auch sehr gut.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smtClean="0"/>
              <a:t>a) sang     b) tanzte     c) malte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smtClean="0"/>
              <a:t>5. Sein Haus – Museum heißt …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smtClean="0"/>
              <a:t>a) Villa     b) Villa Medusa    c) Villa Haeckel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smtClean="0"/>
              <a:t>6. Haeckel prägte den Bergriff “Ökologie” im Jahre …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smtClean="0"/>
              <a:t>a) 1865   b) 1866    c) 1867</a:t>
            </a:r>
          </a:p>
          <a:p>
            <a:pPr marL="514350" indent="-514350">
              <a:buFont typeface="Wingdings 3" pitchFamily="18" charset="2"/>
              <a:buNone/>
            </a:pPr>
            <a:endParaRPr lang="en-US" sz="1400" smtClean="0"/>
          </a:p>
          <a:p>
            <a:pPr marL="514350" indent="-514350">
              <a:buFont typeface="Wingdings 3" pitchFamily="18" charset="2"/>
              <a:buNone/>
            </a:pPr>
            <a:endParaRPr lang="ru-RU" sz="14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Test</a:t>
            </a:r>
            <a:endParaRPr lang="ru-RU" dirty="0"/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Текст 3"/>
          <p:cNvSpPr>
            <a:spLocks noGrp="1"/>
          </p:cNvSpPr>
          <p:nvPr>
            <p:ph type="body" sz="half" idx="2"/>
          </p:nvPr>
        </p:nvSpPr>
        <p:spPr>
          <a:xfrm>
            <a:off x="1141413" y="5443538"/>
            <a:ext cx="7162800" cy="647700"/>
          </a:xfrm>
        </p:spPr>
        <p:txBody>
          <a:bodyPr/>
          <a:lstStyle/>
          <a:p>
            <a:pPr marR="0" algn="ctr"/>
            <a:r>
              <a:rPr lang="en-US" sz="1800" smtClean="0"/>
              <a:t>Das ist der Bahnhof von Njandoma</a:t>
            </a:r>
            <a:endParaRPr lang="ru-RU" sz="1800" smtClean="0"/>
          </a:p>
        </p:txBody>
      </p:sp>
      <p:pic>
        <p:nvPicPr>
          <p:cNvPr id="5" name="Рисунок 4" descr="DSC00123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Текст 3"/>
          <p:cNvSpPr>
            <a:spLocks noGrp="1"/>
          </p:cNvSpPr>
          <p:nvPr>
            <p:ph type="body" sz="half" idx="2"/>
          </p:nvPr>
        </p:nvSpPr>
        <p:spPr>
          <a:xfrm>
            <a:off x="1141413" y="5443538"/>
            <a:ext cx="7162800" cy="647700"/>
          </a:xfrm>
        </p:spPr>
        <p:txBody>
          <a:bodyPr/>
          <a:lstStyle/>
          <a:p>
            <a:pPr marR="0" algn="ctr"/>
            <a:r>
              <a:rPr lang="en-US" sz="2800" smtClean="0"/>
              <a:t>Das ist unser Lenin - Platz</a:t>
            </a:r>
            <a:endParaRPr lang="ru-RU" sz="2800" smtClean="0"/>
          </a:p>
        </p:txBody>
      </p:sp>
      <p:pic>
        <p:nvPicPr>
          <p:cNvPr id="5" name="Рисунок 4" descr="DSC00125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Текст 3"/>
          <p:cNvSpPr>
            <a:spLocks noGrp="1"/>
          </p:cNvSpPr>
          <p:nvPr>
            <p:ph type="body" sz="half" idx="2"/>
          </p:nvPr>
        </p:nvSpPr>
        <p:spPr>
          <a:xfrm>
            <a:off x="1141413" y="5443538"/>
            <a:ext cx="7162800" cy="647700"/>
          </a:xfrm>
        </p:spPr>
        <p:txBody>
          <a:bodyPr/>
          <a:lstStyle/>
          <a:p>
            <a:pPr marR="0" algn="ctr"/>
            <a:r>
              <a:rPr lang="en-US" sz="2800" smtClean="0"/>
              <a:t>Das ist das Denkmal für den gefallenen Soldaten</a:t>
            </a:r>
            <a:endParaRPr lang="ru-RU" sz="2800" smtClean="0"/>
          </a:p>
        </p:txBody>
      </p:sp>
      <p:pic>
        <p:nvPicPr>
          <p:cNvPr id="5" name="Рисунок 4" descr="DSC00137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Текст 3"/>
          <p:cNvSpPr>
            <a:spLocks noGrp="1"/>
          </p:cNvSpPr>
          <p:nvPr>
            <p:ph type="body" sz="half" idx="2"/>
          </p:nvPr>
        </p:nvSpPr>
        <p:spPr>
          <a:xfrm>
            <a:off x="1141413" y="5443538"/>
            <a:ext cx="7162800" cy="647700"/>
          </a:xfrm>
        </p:spPr>
        <p:txBody>
          <a:bodyPr/>
          <a:lstStyle/>
          <a:p>
            <a:pPr marR="0" algn="ctr"/>
            <a:r>
              <a:rPr lang="en-US" sz="2800" smtClean="0"/>
              <a:t>Das ist  ein der Müllhaufen unserer Stadt</a:t>
            </a:r>
            <a:endParaRPr lang="ru-RU" sz="2800" smtClean="0"/>
          </a:p>
        </p:txBody>
      </p:sp>
      <p:pic>
        <p:nvPicPr>
          <p:cNvPr id="5" name="Рисунок 4" descr="DSC00151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/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 smtClean="0"/>
              <a:t>Und was ist das?</a:t>
            </a:r>
            <a:endParaRPr lang="ru-RU" sz="2400" dirty="0"/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Was bedeutet das Wort “Ökologie?</a:t>
            </a:r>
            <a:endParaRPr lang="ru-RU" dirty="0"/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ln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/>
              <a:t>Ernst Haeckel</a:t>
            </a:r>
            <a:endParaRPr lang="ru-RU" sz="3200" dirty="0"/>
          </a:p>
        </p:txBody>
      </p:sp>
      <p:pic>
        <p:nvPicPr>
          <p:cNvPr id="15367" name="Picture 7" descr="М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6600" y="260350"/>
            <a:ext cx="2663825" cy="42481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smtClean="0">
                <a:effectLst/>
              </a:rPr>
              <a:t>Die Frau von Ernst </a:t>
            </a:r>
            <a:r>
              <a:rPr lang="de-DE" sz="3200" smtClean="0">
                <a:effectLst/>
              </a:rPr>
              <a:t>Haeckel</a:t>
            </a:r>
            <a:r>
              <a:rPr lang="en-US" sz="3200" smtClean="0">
                <a:effectLst/>
              </a:rPr>
              <a:t> und die </a:t>
            </a:r>
            <a:r>
              <a:rPr lang="de-DE" sz="3200" smtClean="0">
                <a:effectLst/>
              </a:rPr>
              <a:t>Quallen</a:t>
            </a:r>
            <a:r>
              <a:rPr lang="en-US" sz="3200" smtClean="0">
                <a:effectLst/>
              </a:rPr>
              <a:t> von Ernst </a:t>
            </a:r>
            <a:r>
              <a:rPr lang="de-DE" sz="3200" smtClean="0">
                <a:effectLst/>
              </a:rPr>
              <a:t>Haeckel</a:t>
            </a:r>
          </a:p>
        </p:txBody>
      </p:sp>
      <p:pic>
        <p:nvPicPr>
          <p:cNvPr id="33796" name="Picture 4" descr="М 3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331913" y="1700213"/>
            <a:ext cx="2952750" cy="4465637"/>
          </a:xfrm>
        </p:spPr>
      </p:pic>
      <p:pic>
        <p:nvPicPr>
          <p:cNvPr id="33797" name="Picture 5" descr="м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3800" y="1773238"/>
            <a:ext cx="3144838" cy="431958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ln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 smtClean="0"/>
              <a:t>“Villa Medusa” von Ernst Haeckel</a:t>
            </a:r>
            <a:endParaRPr lang="ru-RU" sz="2800" dirty="0"/>
          </a:p>
        </p:txBody>
      </p:sp>
      <p:pic>
        <p:nvPicPr>
          <p:cNvPr id="17415" name="Picture 7" descr="М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84438" y="188913"/>
            <a:ext cx="4751387" cy="431958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181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Lucida Sans Unicode</vt:lpstr>
      <vt:lpstr>Arial</vt:lpstr>
      <vt:lpstr>Wingdings 3</vt:lpstr>
      <vt:lpstr>Verdana</vt:lpstr>
      <vt:lpstr>Wingdings 2</vt:lpstr>
      <vt:lpstr>Calibri</vt:lpstr>
      <vt:lpstr>Открытая</vt:lpstr>
      <vt:lpstr>Was ist das?</vt:lpstr>
      <vt:lpstr>Слайд 2</vt:lpstr>
      <vt:lpstr>Слайд 3</vt:lpstr>
      <vt:lpstr>Слайд 4</vt:lpstr>
      <vt:lpstr>Und was ist das?</vt:lpstr>
      <vt:lpstr>Was bedeutet das Wort “Ökologie?</vt:lpstr>
      <vt:lpstr>Ernst Haeckel</vt:lpstr>
      <vt:lpstr>Die Frau von Ernst Haeckel und die Quallen von Ernst Haeckel</vt:lpstr>
      <vt:lpstr>“Villa Medusa” von Ernst Haeckel</vt:lpstr>
      <vt:lpstr>Test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das?</dc:title>
  <dc:creator>Глеб</dc:creator>
  <cp:lastModifiedBy>revaz</cp:lastModifiedBy>
  <cp:revision>9</cp:revision>
  <dcterms:created xsi:type="dcterms:W3CDTF">2007-04-10T14:05:42Z</dcterms:created>
  <dcterms:modified xsi:type="dcterms:W3CDTF">2012-07-20T17:38:55Z</dcterms:modified>
</cp:coreProperties>
</file>