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3" r:id="rId8"/>
    <p:sldId id="265" r:id="rId9"/>
    <p:sldId id="266" r:id="rId10"/>
    <p:sldId id="268" r:id="rId11"/>
    <p:sldId id="269" r:id="rId12"/>
    <p:sldId id="282" r:id="rId13"/>
    <p:sldId id="273" r:id="rId14"/>
    <p:sldId id="272" r:id="rId15"/>
    <p:sldId id="275" r:id="rId16"/>
    <p:sldId id="276" r:id="rId17"/>
    <p:sldId id="277" r:id="rId18"/>
    <p:sldId id="258" r:id="rId19"/>
    <p:sldId id="279" r:id="rId20"/>
    <p:sldId id="260" r:id="rId21"/>
    <p:sldId id="281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DA0A-1136-46B6-913B-553755D0B9F9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0504-7821-4C12-880C-006A43F0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Школ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2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620688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МОУ СОШ №3 г.Маркса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Саратовской области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Учитель: Родичева В.И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Урок русского языка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3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1475656" y="332656"/>
            <a:ext cx="62646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Имя существительное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67744" y="1628800"/>
            <a:ext cx="43924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Шипящий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3968" y="1196752"/>
            <a:ext cx="484632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5576" y="2924944"/>
            <a:ext cx="36004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Женский род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771800" y="2492896"/>
            <a:ext cx="484632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148064" y="2852936"/>
            <a:ext cx="37444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Мужской род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940152" y="2420888"/>
            <a:ext cx="484632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403648" y="4509120"/>
            <a:ext cx="194421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ь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444208" y="4509120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─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2051720" y="3717032"/>
            <a:ext cx="484632" cy="79208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7020272" y="3717032"/>
            <a:ext cx="484632" cy="79208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51520" y="764704"/>
            <a:ext cx="6228804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Самостоятельная работа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55576" y="1916832"/>
            <a:ext cx="7560840" cy="352839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9512" y="2780928"/>
            <a:ext cx="8424936" cy="3435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1.Учебник, стр.143, у.2 </a:t>
            </a:r>
          </a:p>
          <a:p>
            <a:pPr algn="ctr" rtl="0"/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2.Р.т. Стр.39, у.2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pic>
        <p:nvPicPr>
          <p:cNvPr id="5" name="Picture 6" descr="Бедный 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998" y="0"/>
            <a:ext cx="222244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186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Учебник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18864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Р.Т.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13104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марш</a:t>
            </a:r>
          </a:p>
          <a:p>
            <a:r>
              <a:rPr lang="ru-RU" sz="2800" b="1" dirty="0" smtClean="0"/>
              <a:t>багаж</a:t>
            </a:r>
          </a:p>
          <a:p>
            <a:r>
              <a:rPr lang="ru-RU" sz="2800" b="1" dirty="0" smtClean="0"/>
              <a:t>чертёж</a:t>
            </a:r>
          </a:p>
          <a:p>
            <a:r>
              <a:rPr lang="ru-RU" sz="2800" b="1" dirty="0" smtClean="0"/>
              <a:t>калач</a:t>
            </a:r>
          </a:p>
          <a:p>
            <a:r>
              <a:rPr lang="ru-RU" sz="2800" b="1" dirty="0" smtClean="0"/>
              <a:t>сторож</a:t>
            </a:r>
          </a:p>
          <a:p>
            <a:r>
              <a:rPr lang="ru-RU" sz="2800" b="1" dirty="0" smtClean="0"/>
              <a:t>чиж</a:t>
            </a:r>
          </a:p>
          <a:p>
            <a:r>
              <a:rPr lang="ru-RU" sz="2800" b="1" dirty="0" smtClean="0"/>
              <a:t>циркач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916832"/>
            <a:ext cx="15135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мелочь</a:t>
            </a:r>
          </a:p>
          <a:p>
            <a:r>
              <a:rPr lang="ru-RU" sz="2800" b="1" dirty="0" smtClean="0"/>
              <a:t>помощь</a:t>
            </a:r>
          </a:p>
          <a:p>
            <a:r>
              <a:rPr lang="ru-RU" sz="2800" b="1" dirty="0" smtClean="0"/>
              <a:t>брошь</a:t>
            </a:r>
          </a:p>
          <a:p>
            <a:r>
              <a:rPr lang="ru-RU" sz="2800" b="1" dirty="0" smtClean="0"/>
              <a:t>ложь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628800"/>
            <a:ext cx="42017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Луч, ёрш, ночь, ландыш,</a:t>
            </a:r>
          </a:p>
          <a:p>
            <a:r>
              <a:rPr lang="ru-RU" sz="2800" b="1" dirty="0" smtClean="0"/>
              <a:t>печь,  чушь, уж, брошь, </a:t>
            </a:r>
          </a:p>
          <a:p>
            <a:r>
              <a:rPr lang="ru-RU" sz="2800" b="1" dirty="0" smtClean="0"/>
              <a:t>шалаш, тишь, речь, вещь.</a:t>
            </a:r>
            <a:endParaRPr lang="ru-RU" sz="2800" b="1" dirty="0"/>
          </a:p>
        </p:txBody>
      </p:sp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3429000"/>
            <a:ext cx="367240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2195513" y="1484313"/>
            <a:ext cx="4824412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Клоунада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144000" y="2997200"/>
            <a:ext cx="5976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3767" tIns="0" rIns="223767" bIns="0" anchor="ctr">
            <a:spAutoFit/>
          </a:bodyPr>
          <a:lstStyle/>
          <a:p>
            <a:r>
              <a:rPr lang="ru-RU"/>
              <a:t> </a:t>
            </a:r>
            <a:r>
              <a:rPr lang="ru-RU" b="1">
                <a:solidFill>
                  <a:srgbClr val="660066"/>
                </a:solidFill>
              </a:rPr>
              <a:t>КЛОУНА'ДА</a:t>
            </a:r>
            <a:r>
              <a:rPr lang="ru-RU" b="1"/>
              <a:t> -  Цирковой номер с участием клоунов</a:t>
            </a:r>
          </a:p>
        </p:txBody>
      </p:sp>
      <p:pic>
        <p:nvPicPr>
          <p:cNvPr id="15364" name="Picture 7" descr="мигалка3 разноцветна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27647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Photo%200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716338"/>
            <a:ext cx="16668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2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to%200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141663"/>
            <a:ext cx="16224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268538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258888" y="4221163"/>
            <a:ext cx="1081087" cy="10080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804025" y="4149725"/>
            <a:ext cx="1081088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067175" y="260350"/>
            <a:ext cx="1081088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795963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hoto%200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1019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Photo%200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188" y="1628775"/>
            <a:ext cx="11509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rc 4"/>
          <p:cNvSpPr>
            <a:spLocks/>
          </p:cNvSpPr>
          <p:nvPr/>
        </p:nvSpPr>
        <p:spPr bwMode="auto">
          <a:xfrm rot="8664069">
            <a:off x="1887538" y="1417638"/>
            <a:ext cx="5519737" cy="4176712"/>
          </a:xfrm>
          <a:custGeom>
            <a:avLst/>
            <a:gdLst>
              <a:gd name="T0" fmla="*/ 0 w 23004"/>
              <a:gd name="T1" fmla="*/ 2147483647 h 21600"/>
              <a:gd name="T2" fmla="*/ 2147483647 w 23004"/>
              <a:gd name="T3" fmla="*/ 2147483647 h 21600"/>
              <a:gd name="T4" fmla="*/ 2147483647 w 23004"/>
              <a:gd name="T5" fmla="*/ 2147483647 h 21600"/>
              <a:gd name="T6" fmla="*/ 0 60000 65536"/>
              <a:gd name="T7" fmla="*/ 0 60000 65536"/>
              <a:gd name="T8" fmla="*/ 0 60000 65536"/>
              <a:gd name="T9" fmla="*/ 0 w 23004"/>
              <a:gd name="T10" fmla="*/ 0 h 21600"/>
              <a:gd name="T11" fmla="*/ 23004 w 230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04" h="21600" fill="none" extrusionOk="0">
                <a:moveTo>
                  <a:pt x="0" y="47"/>
                </a:moveTo>
                <a:cubicBezTo>
                  <a:pt x="475" y="15"/>
                  <a:pt x="950" y="-1"/>
                  <a:pt x="1427" y="0"/>
                </a:cubicBezTo>
                <a:cubicBezTo>
                  <a:pt x="12969" y="0"/>
                  <a:pt x="22471" y="9074"/>
                  <a:pt x="23004" y="20603"/>
                </a:cubicBezTo>
              </a:path>
              <a:path w="23004" h="21600" stroke="0" extrusionOk="0">
                <a:moveTo>
                  <a:pt x="0" y="47"/>
                </a:moveTo>
                <a:cubicBezTo>
                  <a:pt x="475" y="15"/>
                  <a:pt x="950" y="-1"/>
                  <a:pt x="1427" y="0"/>
                </a:cubicBezTo>
                <a:cubicBezTo>
                  <a:pt x="12969" y="0"/>
                  <a:pt x="22471" y="9074"/>
                  <a:pt x="23004" y="20603"/>
                </a:cubicBezTo>
                <a:lnTo>
                  <a:pt x="1427" y="21600"/>
                </a:lnTo>
                <a:close/>
              </a:path>
            </a:pathLst>
          </a:custGeom>
          <a:noFill/>
          <a:ln w="76200" cmpd="tri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16" descr="j02134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570381">
            <a:off x="395288" y="3284538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6" descr="j02134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68937">
            <a:off x="7596188" y="3284538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lines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59094">
            <a:off x="0" y="836613"/>
            <a:ext cx="4572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lines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9450">
            <a:off x="4572000" y="981075"/>
            <a:ext cx="4572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1852 L 0.18976 0.16991 C 0.23125 0.20417 0.2934 0.22384 0.35868 0.22384 C 0.43264 0.22384 0.49166 0.20417 0.53351 0.16991 L 0.73246 0.0185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153 0.0081 L -0.57188 0.17731 C -0.52986 0.21574 -0.46719 0.2375 -0.40191 0.2375 C -0.32743 0.2375 -0.26771 0.21574 -0.2257 0.17731 L -0.0257 0.0081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724525" y="1125538"/>
            <a:ext cx="1368425" cy="10795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24075" y="1125538"/>
            <a:ext cx="1439863" cy="11509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95513" y="4724400"/>
            <a:ext cx="1439862" cy="11509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6463" y="4292600"/>
            <a:ext cx="3889375" cy="1885950"/>
            <a:chOff x="2971" y="2704"/>
            <a:chExt cx="2450" cy="1188"/>
          </a:xfrm>
        </p:grpSpPr>
        <p:pic>
          <p:nvPicPr>
            <p:cNvPr id="21510" name="Picture 6" descr="Photo%20039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" y="2704"/>
              <a:ext cx="138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7" descr="Photo%20039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969" y="2704"/>
              <a:ext cx="145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7345E-6 L 0.39375 2.6734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7795 0.5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6725E-6 L -0.00781 -0.524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764 0.51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023 L 0.38594 -0.52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7796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6387" grpId="0" animBg="1"/>
      <p:bldP spid="16387" grpId="1" animBg="1"/>
      <p:bldP spid="16388" grpId="0" animBg="1"/>
      <p:bldP spid="1638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flipH="1">
            <a:off x="6011863" y="6021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 rot="5400000">
            <a:off x="7489032" y="1232694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 rot="5400000">
            <a:off x="7560469" y="5480844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10800000">
            <a:off x="2195513" y="5013325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5400000">
            <a:off x="7560468" y="3393282"/>
            <a:ext cx="1439863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flipH="1">
            <a:off x="1116013" y="594995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flipH="1">
            <a:off x="3635375" y="6021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flipH="1">
            <a:off x="4787900" y="5013325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5400000" flipH="1">
            <a:off x="-144463" y="44021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10800000" flipH="1">
            <a:off x="1403350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 rot="5400000" flipH="1">
            <a:off x="-217488" y="2601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rot="5400000" flipH="1">
            <a:off x="-217488" y="8016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rot="16200000" flipH="1">
            <a:off x="6551612" y="44021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 rot="16200000" flipH="1">
            <a:off x="6624637" y="20970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10800000" flipH="1">
            <a:off x="3995738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10800000" flipH="1">
            <a:off x="6156325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 rot="5400000" flipH="1">
            <a:off x="935037" y="1449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rot="5400000" flipH="1">
            <a:off x="863600" y="35369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 rot="10800000" flipH="1">
            <a:off x="5076825" y="11255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10800000" flipH="1">
            <a:off x="2916238" y="10525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 rot="848" flipH="1">
            <a:off x="4067175" y="321310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 flipH="1">
            <a:off x="5688012" y="31051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 rot="10800000">
            <a:off x="3563938" y="4437063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 rot="5400000" flipH="1">
            <a:off x="1943100" y="26733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 rot="10800000" flipH="1">
            <a:off x="3779838" y="213360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35" name="Picture 27" descr="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BF99"/>
              </a:clrFrom>
              <a:clrTo>
                <a:srgbClr val="E1BF99">
                  <a:alpha val="0"/>
                </a:srgbClr>
              </a:clrTo>
            </a:clrChange>
          </a:blip>
          <a:srcRect b="6352"/>
          <a:stretch>
            <a:fillRect/>
          </a:stretch>
        </p:blipFill>
        <p:spPr bwMode="auto">
          <a:xfrm>
            <a:off x="2268538" y="765175"/>
            <a:ext cx="460851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555875" y="21336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37" name="WordArt 29"/>
          <p:cNvSpPr>
            <a:spLocks noChangeArrowheads="1" noChangeShapeType="1" noTextEdit="1"/>
          </p:cNvSpPr>
          <p:nvPr/>
        </p:nvSpPr>
        <p:spPr bwMode="auto">
          <a:xfrm>
            <a:off x="2987675" y="2276475"/>
            <a:ext cx="3241675" cy="898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Молодцы!</a:t>
            </a: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0" grpId="1" animBg="1"/>
      <p:bldP spid="17431" grpId="0" animBg="1"/>
      <p:bldP spid="17432" grpId="0" animBg="1"/>
      <p:bldP spid="17433" grpId="0" animBg="1"/>
      <p:bldP spid="17434" grpId="0" animBg="1"/>
      <p:bldP spid="174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-1539552"/>
            <a:ext cx="8229600" cy="18141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lvl="2"/>
            <a:endParaRPr lang="ru-RU" dirty="0" smtClean="0"/>
          </a:p>
          <a:p>
            <a:pPr lvl="2">
              <a:buNone/>
            </a:pPr>
            <a:r>
              <a:rPr lang="ru-RU" sz="3600" b="1" dirty="0" smtClean="0"/>
              <a:t>        На берегу я и мои товарищи поставили шалаши. Ночи были звёздные. Утром лучи солнца </a:t>
            </a:r>
            <a:r>
              <a:rPr lang="ru-RU" sz="3600" b="1" dirty="0" err="1" smtClean="0"/>
              <a:t>осв</a:t>
            </a:r>
            <a:r>
              <a:rPr lang="ru-RU" sz="3600" b="1" dirty="0" smtClean="0"/>
              <a:t>…тили п…ляну. Мы закинули </a:t>
            </a:r>
            <a:r>
              <a:rPr lang="ru-RU" sz="3600" b="1" dirty="0" err="1" smtClean="0"/>
              <a:t>удоч</a:t>
            </a:r>
            <a:r>
              <a:rPr lang="ru-RU" sz="3600" b="1" dirty="0" smtClean="0"/>
              <a:t>…</a:t>
            </a:r>
            <a:r>
              <a:rPr lang="ru-RU" sz="3600" b="1" dirty="0" err="1" smtClean="0"/>
              <a:t>ки</a:t>
            </a:r>
            <a:r>
              <a:rPr lang="ru-RU" sz="3600" b="1" dirty="0" smtClean="0"/>
              <a:t>.  Попались ерши  </a:t>
            </a:r>
            <a:r>
              <a:rPr lang="ru-RU" sz="3600" b="1" dirty="0" err="1" smtClean="0"/>
              <a:t>щ</a:t>
            </a:r>
            <a:r>
              <a:rPr lang="ru-RU" sz="3600" b="1" dirty="0" smtClean="0"/>
              <a:t>…</a:t>
            </a:r>
            <a:r>
              <a:rPr lang="ru-RU" sz="3600" b="1" dirty="0" err="1" smtClean="0"/>
              <a:t>ки</a:t>
            </a:r>
            <a:r>
              <a:rPr lang="ru-RU" sz="3600" b="1" dirty="0" smtClean="0"/>
              <a:t>  и  л…щи.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36339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4" name="WordArt 2" descr="Букет"/>
          <p:cNvSpPr>
            <a:spLocks noChangeArrowheads="1" noChangeShapeType="1" noTextEdit="1"/>
          </p:cNvSpPr>
          <p:nvPr/>
        </p:nvSpPr>
        <p:spPr bwMode="auto">
          <a:xfrm>
            <a:off x="107504" y="-1251520"/>
            <a:ext cx="8208912" cy="27104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935"/>
              </a:avLst>
            </a:prstTxWarp>
          </a:bodyPr>
          <a:lstStyle/>
          <a:p>
            <a:pPr algn="ctr" rtl="0"/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547664" y="260648"/>
            <a:ext cx="5938838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Запишите            рассказ</a:t>
            </a:r>
          </a:p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 единственном числе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На берегу я и мой товарищ поставили шалаш.  Ночь была звёздная. Утром луч солнца осветил поляну. Мы закинули удочки. Попались ёрш, щука и лещ.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3573017"/>
            <a:ext cx="61664" cy="7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photo156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336" y="3501008"/>
            <a:ext cx="597666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04664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9168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					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299695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484784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63691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378904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1886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1412776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2636912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3717032"/>
            <a:ext cx="18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404664"/>
            <a:ext cx="578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учимся решать орфографические задачи;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0200" y="1484784"/>
            <a:ext cx="7323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развиваем речь, память, навыки письма, внимание;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рассуждаем;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2852936"/>
            <a:ext cx="475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открываем тайны русского языка;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3933056"/>
            <a:ext cx="218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корректируем;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66838" y="739775"/>
            <a:ext cx="608548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Домашнее задание: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691680" y="2492896"/>
            <a:ext cx="5760640" cy="1655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Уч. стр.144</a:t>
            </a:r>
          </a:p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у.3 или у.4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324600" y="1219200"/>
            <a:ext cx="1246188" cy="914400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3657600"/>
            <a:ext cx="1143000" cy="914400"/>
          </a:xfrm>
          <a:prstGeom prst="smileyFace">
            <a:avLst>
              <a:gd name="adj" fmla="val 4653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629400" y="5638800"/>
            <a:ext cx="11430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" y="457200"/>
            <a:ext cx="7446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0">
                <a:solidFill>
                  <a:srgbClr val="333399"/>
                </a:solidFill>
                <a:latin typeface="Times New Roman" pitchFamily="18" charset="0"/>
              </a:rPr>
              <a:t>Если было интересно, легко на уроке, во всем разобрались – синий цвет.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04800" y="2362200"/>
            <a:ext cx="8118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0">
                <a:solidFill>
                  <a:srgbClr val="008000"/>
                </a:solidFill>
                <a:latin typeface="Times New Roman" pitchFamily="18" charset="0"/>
              </a:rPr>
              <a:t>Если иногда были трудности, сомнения, не совсем понравилась работа – зеленый цвет.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47800" y="45720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0">
                <a:solidFill>
                  <a:srgbClr val="CC3300"/>
                </a:solidFill>
                <a:latin typeface="Times New Roman" pitchFamily="18" charset="0"/>
              </a:rPr>
              <a:t>Если не разобрались в теме, было не очень интересно – красный цвет. </a:t>
            </a:r>
            <a:endParaRPr lang="ru-RU" sz="3200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88" grpId="0"/>
      <p:bldP spid="20489" grpId="0"/>
      <p:bldP spid="204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" name="Picture 5" descr="C41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066800"/>
            <a:ext cx="4608513" cy="4575175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2627784" y="558924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EE0E49"/>
                </a:solidFill>
              </a:rPr>
              <a:t>Молодцы!</a:t>
            </a:r>
            <a:endParaRPr lang="ru-RU" sz="5400" b="1" dirty="0">
              <a:solidFill>
                <a:srgbClr val="EE0E4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88640"/>
            <a:ext cx="641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EE0E49"/>
                </a:solidFill>
              </a:rPr>
              <a:t>Спасибо за урок!</a:t>
            </a:r>
            <a:endParaRPr lang="ru-RU" sz="5400" b="1" dirty="0"/>
          </a:p>
        </p:txBody>
      </p:sp>
      <p:pic>
        <p:nvPicPr>
          <p:cNvPr id="6" name="Picture 7" descr="DD010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9512" y="476672"/>
            <a:ext cx="1905000" cy="1981200"/>
          </a:xfrm>
          <a:prstGeom prst="rect">
            <a:avLst/>
          </a:prstGeom>
          <a:noFill/>
        </p:spPr>
      </p:pic>
      <p:pic>
        <p:nvPicPr>
          <p:cNvPr id="7" name="Picture 7" descr="DD010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876256" y="450912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Двадцать второе декабря.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Классная работа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2060"/>
                </a:solidFill>
              </a:rPr>
              <a:t>И Ж  Ш  Н  Ч  Д  Щ  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429000"/>
            <a:ext cx="5288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/>
              <a:t>Ж     Ш     Ч     Щ</a:t>
            </a:r>
            <a:endParaRPr lang="ru-RU" sz="6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3212976"/>
            <a:ext cx="63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err="1" smtClean="0"/>
              <a:t>ь</a:t>
            </a:r>
            <a:endParaRPr lang="ru-RU" sz="7200" b="1" i="1" dirty="0"/>
          </a:p>
        </p:txBody>
      </p:sp>
      <p:pic>
        <p:nvPicPr>
          <p:cNvPr id="8" name="Рисунок 2" descr="bu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05064"/>
            <a:ext cx="547260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6832"/>
            <a:ext cx="5436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Карандаш, свежий,</a:t>
            </a:r>
          </a:p>
          <a:p>
            <a:endParaRPr lang="ru-RU" sz="4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шелестит, </a:t>
            </a:r>
          </a:p>
          <a:p>
            <a:endParaRPr lang="ru-RU" sz="4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снежный, мышь, мы.</a:t>
            </a:r>
            <a:endParaRPr lang="ru-RU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4" descr="Изображение 5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54590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4644008" y="0"/>
            <a:ext cx="4499992" cy="13773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Подумайте!</a:t>
            </a:r>
            <a:endParaRPr lang="ru-RU" dirty="0"/>
          </a:p>
        </p:txBody>
      </p:sp>
      <p:pic>
        <p:nvPicPr>
          <p:cNvPr id="6" name="Picture 4" descr="Изображение 5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432" y="152400"/>
            <a:ext cx="454590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5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1313"/>
            <a:ext cx="46815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1340768"/>
            <a:ext cx="4077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КАРАНДАШ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293096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МЫШЬ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лон"/>
          <p:cNvPicPr>
            <a:picLocks noChangeAspect="1" noChangeArrowheads="1" noCrop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4643438" y="404813"/>
            <a:ext cx="4321175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2987824" y="4797152"/>
            <a:ext cx="3384550" cy="1871662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8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Ь –мягкий знак на конце имён существительных после шипящих.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3086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Тема урока</a:t>
            </a:r>
            <a:r>
              <a:rPr lang="ru-RU" sz="4400" b="1" dirty="0" smtClean="0">
                <a:solidFill>
                  <a:srgbClr val="FF0000"/>
                </a:solidFill>
              </a:rPr>
              <a:t>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19872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Будьте  внимательны!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Цель  урока: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8013989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</a:rPr>
              <a:t>научиться писать   </a:t>
            </a:r>
            <a:r>
              <a:rPr lang="ru-RU" sz="4000" b="1" dirty="0" smtClean="0"/>
              <a:t>Ь</a:t>
            </a:r>
            <a:r>
              <a:rPr lang="ru-RU" sz="4000" b="1" dirty="0" smtClean="0">
                <a:solidFill>
                  <a:srgbClr val="CC0099"/>
                </a:solidFill>
              </a:rPr>
              <a:t>  в конце</a:t>
            </a:r>
          </a:p>
          <a:p>
            <a:r>
              <a:rPr lang="ru-RU" sz="4000" b="1" dirty="0" smtClean="0">
                <a:solidFill>
                  <a:srgbClr val="CC0099"/>
                </a:solidFill>
              </a:rPr>
              <a:t> существительных после шипящих.</a:t>
            </a:r>
            <a:endParaRPr lang="ru-RU" sz="4000" b="1" dirty="0">
              <a:solidFill>
                <a:srgbClr val="CC0099"/>
              </a:solidFill>
            </a:endParaRPr>
          </a:p>
        </p:txBody>
      </p:sp>
      <p:pic>
        <p:nvPicPr>
          <p:cNvPr id="5" name="Рисунок 5" descr="QMA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628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D0100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327818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4696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Плащ, луч, дочь, печь,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сыч, мышь,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карандаш,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циркач, ночь,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рожь.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i?id=48914758&amp;tov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43999" y="188640"/>
            <a:ext cx="45719" cy="66693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" descr="j0343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19200"/>
            <a:ext cx="5481811" cy="53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1507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плащ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1024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луч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1098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сыч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924944"/>
            <a:ext cx="2663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карандаш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945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циркач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1196752"/>
            <a:ext cx="1365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дочь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77281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печь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276872"/>
            <a:ext cx="1699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мышь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924944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ночь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789040"/>
            <a:ext cx="1477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рожь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0"/>
            <a:ext cx="2895600" cy="237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328</Words>
  <Application>Microsoft Office PowerPoint</Application>
  <PresentationFormat>Экран (4:3)</PresentationFormat>
  <Paragraphs>96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   </vt:lpstr>
      <vt:lpstr>     Двадцать второе декабря. Классная работа.  И Ж  Ш  Н  Ч  Д  Щ  Ц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Документы</dc:creator>
  <cp:lastModifiedBy>ADMIN</cp:lastModifiedBy>
  <cp:revision>82</cp:revision>
  <dcterms:created xsi:type="dcterms:W3CDTF">2011-12-11T11:41:53Z</dcterms:created>
  <dcterms:modified xsi:type="dcterms:W3CDTF">2012-01-23T09:47:17Z</dcterms:modified>
</cp:coreProperties>
</file>