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2" autoAdjust="0"/>
    <p:restoredTop sz="9466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amtp.cam.ac.uk/user/sjp88/jupiter50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016.radikal.ru/1105/f2/098f468300f4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prf.ru/images/90232-4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liss-s.ru/images/stories/sistema_solnca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kalitva.ru/uploads/posts/2009-08/1250253605_bol-80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Luna_1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ms.24open.ru/images/52199799aa28f2dddaaf62d9f4133c8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Cassini_assembly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alspace.spb.ru/index70-2.file/vzl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newsprom.ru/photo/125626829020176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ontent.foto.mail.ru/list/luch.baikal/_blogs/i-24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2f8dzk2mhcqts.cloudfront.net/0666_Spring/42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ane.ru/rus/7/write/0101/00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entrosangiorgio.com/occultismo/massoneria/immagini/giordano_bruno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.lenta.ru/articles/2007/01/16/cosmos/korolev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6 из 13600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785794"/>
            <a:ext cx="6790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Космическая одиссея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42852"/>
            <a:ext cx="5032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Тематическая викторина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9540" y="5715016"/>
            <a:ext cx="45844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Шпак Оксана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Чеславовна</a:t>
            </a:r>
            <a:endParaRPr lang="ru-RU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заместитель директора по УВР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97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57864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 из 10639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48 из 13599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sezvezdu.ru/planetu/mercyri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429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sezvezdu.ru/planetu/ven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sezvezdu.ru/planetu/zem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0"/>
            <a:ext cx="7929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sezvezdu.ru/planetu/ma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13 из 559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a 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инер-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61436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7 из 1231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aspace.ru/images/venera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1436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6/61/Cassini_assembly.jpg/360px-Cassini_assembly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5929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11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3999" cy="45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OLLO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072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а 21 из 661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270 из 13599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ленн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46812"/>
          </a:xfrm>
        </p:spPr>
        <p:txBody>
          <a:bodyPr/>
          <a:lstStyle/>
          <a:p>
            <a:endParaRPr lang="ru-RU"/>
          </a:p>
        </p:txBody>
      </p:sp>
      <p:pic>
        <p:nvPicPr>
          <p:cNvPr id="13317" name="Picture 5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11 из 101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3 из 48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52"/>
            <a:ext cx="4929222" cy="58579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природа 043"/>
          <p:cNvPicPr>
            <a:picLocks noChangeAspect="1" noChangeArrowheads="1"/>
          </p:cNvPicPr>
          <p:nvPr/>
        </p:nvPicPr>
        <p:blipFill>
          <a:blip r:embed="rId2" cstate="print"/>
          <a:srcRect l="53729" t="30952" r="1390" b="27388"/>
          <a:stretch>
            <a:fillRect/>
          </a:stretch>
        </p:blipFill>
        <p:spPr bwMode="auto">
          <a:xfrm>
            <a:off x="1516992" y="188912"/>
            <a:ext cx="6012002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нь космонавтики 007"/>
          <p:cNvPicPr/>
          <p:nvPr/>
        </p:nvPicPr>
        <p:blipFill>
          <a:blip r:embed="rId2" cstate="print"/>
          <a:srcRect l="24548" t="3028" b="12114"/>
          <a:stretch>
            <a:fillRect/>
          </a:stretch>
        </p:blipFill>
        <p:spPr bwMode="auto">
          <a:xfrm>
            <a:off x="2188795" y="207942"/>
            <a:ext cx="4954973" cy="581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13600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290"/>
            <a:ext cx="52864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</Words>
  <Application>Microsoft Office PowerPoint</Application>
  <PresentationFormat>Экран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одиссея</dc:title>
  <cp:lastModifiedBy>Нина</cp:lastModifiedBy>
  <cp:revision>10</cp:revision>
  <dcterms:modified xsi:type="dcterms:W3CDTF">2012-01-29T11:25:13Z</dcterms:modified>
</cp:coreProperties>
</file>