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29FF5-5517-4260-AFB4-C62147AC7D04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EEDF9-B021-4A60-BD61-C70504EE3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EEDF9-B021-4A60-BD61-C70504EE395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098D1087-E659-40E7-8A6B-5FDE35DCB31B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A19FC5A6-9AFF-40EC-93CA-998ED85C67F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1087-E659-40E7-8A6B-5FDE35DCB31B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5A6-9AFF-40EC-93CA-998ED85C67F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1087-E659-40E7-8A6B-5FDE35DCB31B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5A6-9AFF-40EC-93CA-998ED85C67F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1087-E659-40E7-8A6B-5FDE35DCB31B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5A6-9AFF-40EC-93CA-998ED85C6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1087-E659-40E7-8A6B-5FDE35DCB31B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5A6-9AFF-40EC-93CA-998ED85C6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1087-E659-40E7-8A6B-5FDE35DCB31B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5A6-9AFF-40EC-93CA-998ED85C6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1087-E659-40E7-8A6B-5FDE35DCB31B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5A6-9AFF-40EC-93CA-998ED85C67F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1087-E659-40E7-8A6B-5FDE35DCB31B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5A6-9AFF-40EC-93CA-998ED85C67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1087-E659-40E7-8A6B-5FDE35DCB31B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5A6-9AFF-40EC-93CA-998ED85C6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1087-E659-40E7-8A6B-5FDE35DCB31B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5A6-9AFF-40EC-93CA-998ED85C6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1087-E659-40E7-8A6B-5FDE35DCB31B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5A6-9AFF-40EC-93CA-998ED85C6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1087-E659-40E7-8A6B-5FDE35DCB31B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5A6-9AFF-40EC-93CA-998ED85C67F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1087-E659-40E7-8A6B-5FDE35DCB31B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5A6-9AFF-40EC-93CA-998ED85C67F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D1087-E659-40E7-8A6B-5FDE35DCB31B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FC5A6-9AFF-40EC-93CA-998ED85C67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>
    <p:wheel spokes="8"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 spc="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124744"/>
            <a:ext cx="6126832" cy="2075656"/>
          </a:xfrm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Мисс Весна </a:t>
            </a:r>
            <a:endParaRPr lang="ru-RU" sz="6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861048"/>
            <a:ext cx="3888432" cy="1728192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4 класс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7776864" cy="100811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Угадай профессию…</a:t>
            </a:r>
            <a:endParaRPr lang="ru-RU" sz="6000" dirty="0"/>
          </a:p>
        </p:txBody>
      </p:sp>
      <p:pic>
        <p:nvPicPr>
          <p:cNvPr id="4099" name="Picture 3" descr="C:\Documents and Settings\Олга\Мои документы\Мои рисунки\002566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412776"/>
            <a:ext cx="7056784" cy="529258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8064896" cy="72008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Угадай профессию…</a:t>
            </a:r>
            <a:endParaRPr lang="ru-RU" sz="6000" dirty="0"/>
          </a:p>
        </p:txBody>
      </p:sp>
      <p:pic>
        <p:nvPicPr>
          <p:cNvPr id="5122" name="Picture 2" descr="C:\Documents and Settings\Олга\Мои документы\Мои рисунки\131132_063011_6_saxon-grave-in-roman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471576"/>
            <a:ext cx="6984776" cy="523858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629400" cy="936104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Стихи – загадки…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Олга\Мои документы\Мои рисунки\16867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484784"/>
            <a:ext cx="7123139" cy="52177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629400" cy="1008112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Стихи – загадки…</a:t>
            </a:r>
            <a:endParaRPr lang="ru-RU" sz="6000" dirty="0"/>
          </a:p>
        </p:txBody>
      </p:sp>
      <p:pic>
        <p:nvPicPr>
          <p:cNvPr id="7170" name="Picture 2" descr="C:\Documents and Settings\Олга\Мои документы\Мои рисунки\cob%20re%20-%20cobbl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069218"/>
            <a:ext cx="4320480" cy="56484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629400" cy="936104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Стихи – загадки…</a:t>
            </a:r>
            <a:endParaRPr lang="ru-RU" sz="6000" dirty="0"/>
          </a:p>
        </p:txBody>
      </p:sp>
      <p:pic>
        <p:nvPicPr>
          <p:cNvPr id="8196" name="Picture 4" descr="C:\Documents and Settings\Олга\Мои документы\Мои рисунки\5034704-plumber-assembling-pvc-sewage-pipes-inside-unfinished-hous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412776"/>
            <a:ext cx="7111181" cy="533338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629400" cy="936104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Стихи – загадки…</a:t>
            </a:r>
            <a:endParaRPr lang="ru-RU" sz="6000" dirty="0"/>
          </a:p>
        </p:txBody>
      </p:sp>
      <p:pic>
        <p:nvPicPr>
          <p:cNvPr id="9218" name="Picture 2" descr="C:\Documents and Settings\Олга\Мои документы\Мои рисунки\1296051803_o_4784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381566"/>
            <a:ext cx="7056784" cy="529258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6629400" cy="731168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Стихи – загадки…</a:t>
            </a:r>
            <a:endParaRPr lang="ru-RU" sz="6000" dirty="0"/>
          </a:p>
        </p:txBody>
      </p:sp>
      <p:pic>
        <p:nvPicPr>
          <p:cNvPr id="10242" name="Picture 2" descr="C:\Documents and Settings\Олга\Мои документы\Мои рисунки\firecarport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596434"/>
            <a:ext cx="6840760" cy="507298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8676456" cy="864096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Пословицы и поговорки…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Documents and Settings\Олга\Мои документы\Мои рисунки\6450411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628800"/>
            <a:ext cx="6768752" cy="50765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5344" y="188640"/>
            <a:ext cx="7228656" cy="1143000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Пословицы и поговорки…</a:t>
            </a:r>
            <a:endParaRPr lang="ru-RU" sz="4400" dirty="0"/>
          </a:p>
        </p:txBody>
      </p:sp>
      <p:pic>
        <p:nvPicPr>
          <p:cNvPr id="12291" name="Picture 3" descr="C:\Documents and Settings\Олга\Мои документы\Мои рисунки\9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1268760"/>
            <a:ext cx="4760174" cy="3538396"/>
          </a:xfrm>
          <a:prstGeom prst="rect">
            <a:avLst/>
          </a:prstGeom>
          <a:noFill/>
        </p:spPr>
      </p:pic>
      <p:pic>
        <p:nvPicPr>
          <p:cNvPr id="12292" name="Picture 4" descr="C:\Documents and Settings\Олга\Мои документы\Мои рисунки\33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356992"/>
            <a:ext cx="4962128" cy="330601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304" y="476672"/>
            <a:ext cx="7588696" cy="926976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Пословицы и поговорки…</a:t>
            </a:r>
            <a:endParaRPr lang="ru-RU" sz="4400" dirty="0"/>
          </a:p>
        </p:txBody>
      </p:sp>
      <p:pic>
        <p:nvPicPr>
          <p:cNvPr id="13314" name="Picture 2" descr="C:\Documents and Settings\Олга\Мои документы\Мои рисунки\doyarka-300x2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484784"/>
            <a:ext cx="6912768" cy="52306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444680" cy="11430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Презентация…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420888"/>
            <a:ext cx="6552728" cy="21602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/>
              <a:t>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бухгалтер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7236296" cy="1143000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Пословицы и поговорки…</a:t>
            </a:r>
            <a:endParaRPr lang="ru-RU" sz="4400" dirty="0"/>
          </a:p>
        </p:txBody>
      </p:sp>
      <p:pic>
        <p:nvPicPr>
          <p:cNvPr id="14338" name="Picture 2" descr="C:\Documents and Settings\Олга\Мои документы\Мои рисунки\301109_pidunenck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628800"/>
            <a:ext cx="7128793" cy="504718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7444680" cy="792088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Пословицы и поговорки…</a:t>
            </a:r>
            <a:endParaRPr lang="ru-RU" sz="4400" dirty="0"/>
          </a:p>
        </p:txBody>
      </p:sp>
      <p:pic>
        <p:nvPicPr>
          <p:cNvPr id="15362" name="Picture 2" descr="C:\Documents and Settings\Олга\Мои документы\Мои рисунки\blacksmit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412776"/>
            <a:ext cx="7848872" cy="52691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803176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Творческий…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C:\Documents and Settings\Олга\Мои документы\Мои рисунки\photos0-800x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628800"/>
            <a:ext cx="6768752" cy="507656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28656" cy="803176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Импровизация…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556792"/>
            <a:ext cx="52292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До свидания…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C:\Documents and Settings\Олга\Мои документы\Мои рисунки\not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5816" y="1901825"/>
            <a:ext cx="3260275" cy="487145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300664" cy="11430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Презентация…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901952"/>
            <a:ext cx="6097488" cy="2751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врач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516688" cy="11430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Презентация…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901952"/>
            <a:ext cx="6169496" cy="26791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учитель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300664" cy="11430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Презентация…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7800" y="1901952"/>
            <a:ext cx="6629400" cy="2319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архитектор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696200" cy="11430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Презентация…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7800" y="1901952"/>
            <a:ext cx="6629400" cy="22471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модельер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115212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 Угадай профессию…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Олга\Мои документы\Мои рисунки\5945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402682"/>
            <a:ext cx="3960440" cy="528058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Олга\Мои документы\Мои рисунки\0-303299-spatiu_astronomie_026d4e12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412776"/>
            <a:ext cx="7092280" cy="52833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128" y="404664"/>
            <a:ext cx="7848872" cy="87518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Угадай профессию…</a:t>
            </a:r>
            <a:endParaRPr lang="ru-RU" sz="6000" dirty="0"/>
          </a:p>
        </p:txBody>
      </p:sp>
      <p:pic>
        <p:nvPicPr>
          <p:cNvPr id="2050" name="Picture 2" descr="C:\Documents and Settings\Олга\Мои документы\Мои рисунки\astronome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6136" y="2652914"/>
            <a:ext cx="3217384" cy="40515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7632848" cy="936104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Угадай профессию…</a:t>
            </a:r>
            <a:endParaRPr lang="ru-RU" sz="6000" dirty="0"/>
          </a:p>
        </p:txBody>
      </p:sp>
      <p:pic>
        <p:nvPicPr>
          <p:cNvPr id="3075" name="Picture 3" descr="C:\Documents and Settings\Олга\Мои документы\Мои рисунки\3882020_f5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483198"/>
            <a:ext cx="5184576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ubbles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Bubbles</Template>
  <TotalTime>274</TotalTime>
  <Words>84</Words>
  <Application>Microsoft Office PowerPoint</Application>
  <PresentationFormat>Экран (4:3)</PresentationFormat>
  <Paragraphs>31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Bubbles</vt:lpstr>
      <vt:lpstr>Мисс Весна </vt:lpstr>
      <vt:lpstr>Презентация…</vt:lpstr>
      <vt:lpstr>Презентация…</vt:lpstr>
      <vt:lpstr>Презентация…</vt:lpstr>
      <vt:lpstr>Презентация…</vt:lpstr>
      <vt:lpstr>Презентация…</vt:lpstr>
      <vt:lpstr>     Угадай профессию…</vt:lpstr>
      <vt:lpstr>Угадай профессию…</vt:lpstr>
      <vt:lpstr>Угадай профессию…</vt:lpstr>
      <vt:lpstr>Угадай профессию…</vt:lpstr>
      <vt:lpstr>Угадай профессию…</vt:lpstr>
      <vt:lpstr>Стихи – загадки…</vt:lpstr>
      <vt:lpstr>Стихи – загадки…</vt:lpstr>
      <vt:lpstr>Стихи – загадки…</vt:lpstr>
      <vt:lpstr>Стихи – загадки…</vt:lpstr>
      <vt:lpstr>Стихи – загадки…</vt:lpstr>
      <vt:lpstr>Пословицы и поговорки…</vt:lpstr>
      <vt:lpstr>Пословицы и поговорки…</vt:lpstr>
      <vt:lpstr>Пословицы и поговорки…</vt:lpstr>
      <vt:lpstr>Пословицы и поговорки…</vt:lpstr>
      <vt:lpstr>Пословицы и поговорки…</vt:lpstr>
      <vt:lpstr>Творческий…</vt:lpstr>
      <vt:lpstr>Импровизация…</vt:lpstr>
      <vt:lpstr>До свидания…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Мисс Весна </dc:title>
  <dc:creator>Ольга</dc:creator>
  <cp:lastModifiedBy>Ольга</cp:lastModifiedBy>
  <cp:revision>32</cp:revision>
  <dcterms:created xsi:type="dcterms:W3CDTF">2012-01-16T14:33:09Z</dcterms:created>
  <dcterms:modified xsi:type="dcterms:W3CDTF">2012-01-28T07:40:14Z</dcterms:modified>
</cp:coreProperties>
</file>