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“И странно и чудно, – везде хвалят Алтай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  <a:endParaRPr lang="en-US" sz="3200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И горы-то прекрасны, и недра-то могучи, </a:t>
            </a:r>
            <a:endParaRPr lang="en-US" sz="3200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и </a:t>
            </a:r>
            <a:r>
              <a:rPr lang="ru-RU" sz="3200" dirty="0" smtClean="0">
                <a:solidFill>
                  <a:srgbClr val="0070C0"/>
                </a:solidFill>
              </a:rPr>
              <a:t>реки-то быстры, и цветы-то невиданны”.Н.Рерих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5a-6a+3a+4a      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11p-3p-p             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0,5b-b+4,5b+4b  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-0,5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-900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+1300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-250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+500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+150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476672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476672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476672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47667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476672"/>
            <a:ext cx="404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404664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476672"/>
            <a:ext cx="1281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600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8304" y="476672"/>
            <a:ext cx="1265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400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Решите уравнения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7</a:t>
            </a:r>
            <a:r>
              <a:rPr lang="en-US" sz="4000" dirty="0" smtClean="0"/>
              <a:t>x</a:t>
            </a:r>
            <a:r>
              <a:rPr lang="ru-RU" sz="4000" dirty="0" smtClean="0"/>
              <a:t>-450 =2</a:t>
            </a:r>
            <a:r>
              <a:rPr lang="en-US" sz="4000" dirty="0" smtClean="0"/>
              <a:t>x</a:t>
            </a:r>
            <a:r>
              <a:rPr lang="ru-RU" sz="4000" dirty="0" smtClean="0"/>
              <a:t>-50           </a:t>
            </a:r>
          </a:p>
          <a:p>
            <a:pPr algn="ctr"/>
            <a:r>
              <a:rPr lang="ru-RU" sz="4000" dirty="0" smtClean="0"/>
              <a:t>2(3</a:t>
            </a:r>
            <a:r>
              <a:rPr lang="en-US" sz="4000" dirty="0" smtClean="0"/>
              <a:t>x</a:t>
            </a:r>
            <a:r>
              <a:rPr lang="ru-RU" sz="4000" dirty="0" smtClean="0"/>
              <a:t>-2</a:t>
            </a:r>
            <a:r>
              <a:rPr lang="en-US" sz="4000" dirty="0" smtClean="0"/>
              <a:t>x</a:t>
            </a:r>
            <a:r>
              <a:rPr lang="ru-RU" sz="4000" dirty="0" smtClean="0"/>
              <a:t>)=5306         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005064"/>
            <a:ext cx="926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80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4005064"/>
            <a:ext cx="1578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2653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доске </a:t>
            </a:r>
            <a:r>
              <a:rPr lang="ru-RU" dirty="0" smtClean="0"/>
              <a:t>: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25-</a:t>
            </a:r>
            <a:r>
              <a:rPr lang="ru-RU" dirty="0" smtClean="0"/>
              <a:t>(7х-3)=-28                          х=8</a:t>
            </a:r>
          </a:p>
          <a:p>
            <a:pPr>
              <a:buNone/>
            </a:pPr>
            <a:r>
              <a:rPr lang="ru-RU" dirty="0" smtClean="0"/>
              <a:t> 1</a:t>
            </a:r>
            <a:r>
              <a:rPr lang="en-US" dirty="0" smtClean="0"/>
              <a:t>⅓</a:t>
            </a:r>
            <a:r>
              <a:rPr lang="ru-RU" dirty="0" smtClean="0"/>
              <a:t>х+4=</a:t>
            </a:r>
            <a:r>
              <a:rPr lang="en-US" dirty="0" smtClean="0"/>
              <a:t>⅓</a:t>
            </a:r>
            <a:r>
              <a:rPr lang="ru-RU" dirty="0" smtClean="0"/>
              <a:t>х+1                         х=-</a:t>
            </a:r>
            <a:r>
              <a:rPr lang="ru-RU" dirty="0" smtClean="0"/>
              <a:t>3</a:t>
            </a:r>
          </a:p>
          <a:p>
            <a:pPr>
              <a:buNone/>
            </a:pPr>
            <a:r>
              <a:rPr lang="ru-RU" dirty="0" smtClean="0"/>
              <a:t>В тетрадях:</a:t>
            </a:r>
          </a:p>
          <a:p>
            <a:pPr>
              <a:buNone/>
            </a:pPr>
            <a:r>
              <a:rPr lang="ru-RU" dirty="0" smtClean="0"/>
              <a:t>-15(х-3)+700=2х-28580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479715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653136"/>
            <a:ext cx="896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4725144"/>
            <a:ext cx="1503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1725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4653136"/>
            <a:ext cx="1548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1730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1" y="1447800"/>
          <a:ext cx="7529388" cy="3277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9796"/>
                <a:gridCol w="2509796"/>
                <a:gridCol w="2509796"/>
              </a:tblGrid>
              <a:tr h="1638672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38672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www.goldenmuseum.com/0501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429000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Работа по группам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1 группа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⃒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х-2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⃒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=8           х=10  х=-6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группа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⃒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2х+4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⃒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=10       х=3  х=-7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группа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077072"/>
            <a:ext cx="2160240" cy="144016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907704" y="5589240"/>
            <a:ext cx="885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5517232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5589240"/>
            <a:ext cx="550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68144" y="5589240"/>
            <a:ext cx="896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- 7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E:\алт край\450px-Кедровник_крупнотрав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824536" cy="6432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E:\алт край\800px-Белокуриха,_памятник ленин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6912768" cy="4596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E:\алт край\Березняк_травяно-болот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6840760" cy="513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348880"/>
            <a:ext cx="24780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90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4515" y="3645024"/>
            <a:ext cx="19759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250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Бия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1746" name="Picture 2" descr="E:\алт край\б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1\AppData\Local\Microsoft\Windows\Temporary Internet Files\Content.Word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764386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Катунь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E:\алт край\кату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6840760" cy="513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Обь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E:\алт край\об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Чумыш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E:\алт край\чумы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6048672" cy="4524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если длину реки Обь уменьшить в 20 раз и к результату прибавить площадь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Кулундинского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озера (600 км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то получится число, равное приближенно длине реки Алей (784 км). Найдите длину реки Обь.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(длина равна 3680 км).</a:t>
            </a: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E:\алт край\об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7620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1115616" y="908720"/>
            <a:ext cx="1643074" cy="10715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87624" y="4221088"/>
            <a:ext cx="1128714" cy="17859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092280" y="4437112"/>
            <a:ext cx="1785950" cy="17859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Решите уравнения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</a:t>
            </a:r>
            <a:r>
              <a:rPr lang="en-US" dirty="0" smtClean="0">
                <a:solidFill>
                  <a:srgbClr val="002060"/>
                </a:solidFill>
              </a:rPr>
              <a:t>                     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-5-x=20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</a:t>
            </a:r>
            <a:r>
              <a:rPr lang="en-US" dirty="0" smtClean="0">
                <a:solidFill>
                  <a:srgbClr val="002060"/>
                </a:solidFill>
              </a:rPr>
              <a:t>x+37 = -8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             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z</a:t>
            </a:r>
            <a:r>
              <a:rPr lang="ru-RU" dirty="0" smtClean="0">
                <a:solidFill>
                  <a:srgbClr val="002060"/>
                </a:solidFill>
                <a:sym typeface="Wingdings" pitchFamily="2" charset="2"/>
              </a:rPr>
              <a:t>:(-14)=6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en-US" dirty="0" smtClean="0">
                <a:solidFill>
                  <a:srgbClr val="002060"/>
                </a:solidFill>
              </a:rPr>
              <a:t>- 156+ y=218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en-US" dirty="0" smtClean="0">
                <a:solidFill>
                  <a:srgbClr val="002060"/>
                </a:solidFill>
              </a:rPr>
              <a:t>                       </a:t>
            </a:r>
            <a:r>
              <a:rPr lang="ru-RU" dirty="0" smtClean="0">
                <a:solidFill>
                  <a:srgbClr val="002060"/>
                </a:solidFill>
              </a:rPr>
              <a:t>   168: </a:t>
            </a:r>
            <a:r>
              <a:rPr lang="en-US" dirty="0" smtClean="0">
                <a:solidFill>
                  <a:srgbClr val="002060"/>
                </a:solidFill>
              </a:rPr>
              <a:t>z= -4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85-z=36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Ι</a:t>
            </a:r>
            <a:r>
              <a:rPr lang="en-US" dirty="0" smtClean="0">
                <a:solidFill>
                  <a:srgbClr val="002060"/>
                </a:solidFill>
              </a:rPr>
              <a:t>x</a:t>
            </a:r>
            <a:r>
              <a:rPr lang="el-GR" dirty="0" smtClean="0">
                <a:solidFill>
                  <a:srgbClr val="002060"/>
                </a:solidFill>
              </a:rPr>
              <a:t>Ι</a:t>
            </a:r>
            <a:r>
              <a:rPr lang="en-US" dirty="0" smtClean="0">
                <a:solidFill>
                  <a:srgbClr val="002060"/>
                </a:solidFill>
              </a:rPr>
              <a:t>=5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en-US" dirty="0" smtClean="0">
                <a:solidFill>
                  <a:srgbClr val="002060"/>
                </a:solidFill>
              </a:rPr>
              <a:t>m-94=18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                            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y – 15=45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                            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- 35x =10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     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en-US" dirty="0" smtClean="0">
                <a:solidFill>
                  <a:srgbClr val="002060"/>
                </a:solidFill>
              </a:rPr>
              <a:t>25a =25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Белокуриха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алт край\800px-Белокуриха,_Алтайский_край._Вид_на_город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7200800" cy="4800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Заринск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алт край\800px-Вознесенская_церковь_в_Заринс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Рубцовск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алт край\администрация рубцовс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6696744" cy="5022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Барнаул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алт край\барнаул речной по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6912768" cy="4951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Бийск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алт край\бийс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717116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117</TotalTime>
  <Words>259</Words>
  <Application>Microsoft Office PowerPoint</Application>
  <PresentationFormat>Экран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Слайд 1</vt:lpstr>
      <vt:lpstr>Слайд 2</vt:lpstr>
      <vt:lpstr>Слайд 3</vt:lpstr>
      <vt:lpstr>Решите уравнения</vt:lpstr>
      <vt:lpstr>Белокуриха </vt:lpstr>
      <vt:lpstr>Заринск </vt:lpstr>
      <vt:lpstr>Рубцовск </vt:lpstr>
      <vt:lpstr>Барнаул </vt:lpstr>
      <vt:lpstr>Бийск </vt:lpstr>
      <vt:lpstr>Слайд 10</vt:lpstr>
      <vt:lpstr>Решите уравнения</vt:lpstr>
      <vt:lpstr>Слайд 12</vt:lpstr>
      <vt:lpstr>Слайд 13</vt:lpstr>
      <vt:lpstr>Работа по группам</vt:lpstr>
      <vt:lpstr>Слайд 15</vt:lpstr>
      <vt:lpstr>Слайд 16</vt:lpstr>
      <vt:lpstr>Слайд 17</vt:lpstr>
      <vt:lpstr>Слайд 18</vt:lpstr>
      <vt:lpstr>Бия </vt:lpstr>
      <vt:lpstr>Катунь </vt:lpstr>
      <vt:lpstr>Обь </vt:lpstr>
      <vt:lpstr>Чумыш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14</cp:revision>
  <dcterms:modified xsi:type="dcterms:W3CDTF">2012-01-19T07:03:22Z</dcterms:modified>
</cp:coreProperties>
</file>