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4190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 сентября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4801"/>
            <a:ext cx="4648200" cy="9905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0"/>
            <a:ext cx="8839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     1 сентября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Администратор\Рабочий стол\54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4343401" cy="5410200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54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295400"/>
            <a:ext cx="4419600" cy="5562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05000" y="3505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1676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1Б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1Б</a:t>
            </a:r>
            <a:endParaRPr lang="ru-RU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XP GAME 2007</cp:lastModifiedBy>
  <cp:revision>1</cp:revision>
  <dcterms:modified xsi:type="dcterms:W3CDTF">2011-08-25T14:04:03Z</dcterms:modified>
</cp:coreProperties>
</file>