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71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2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EF988-7FC0-4AB0-8270-B122CC5986C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E8B0EC-959A-42EE-89AD-666071E9A3C3}">
      <dgm:prSet phldrT="[Текст]" custT="1"/>
      <dgm:spPr/>
      <dgm:t>
        <a:bodyPr/>
        <a:lstStyle/>
        <a:p>
          <a:r>
            <a:rPr lang="ru-RU" sz="3600" b="1" i="1" dirty="0" smtClean="0"/>
            <a:t>Пре</a:t>
          </a:r>
          <a:r>
            <a:rPr lang="ru-RU" sz="3600" b="1" dirty="0" smtClean="0"/>
            <a:t>зидент</a:t>
          </a:r>
          <a:endParaRPr lang="ru-RU" sz="3600" b="1" dirty="0"/>
        </a:p>
      </dgm:t>
    </dgm:pt>
    <dgm:pt modelId="{ED685C67-5162-4A8F-9A55-11ECC9E65388}" type="parTrans" cxnId="{236A2538-687F-4408-A843-FC4BD42D3E8F}">
      <dgm:prSet/>
      <dgm:spPr/>
      <dgm:t>
        <a:bodyPr/>
        <a:lstStyle/>
        <a:p>
          <a:endParaRPr lang="ru-RU"/>
        </a:p>
      </dgm:t>
    </dgm:pt>
    <dgm:pt modelId="{765D146A-094E-4A62-A537-A87FE571CB62}" type="sibTrans" cxnId="{236A2538-687F-4408-A843-FC4BD42D3E8F}">
      <dgm:prSet/>
      <dgm:spPr/>
      <dgm:t>
        <a:bodyPr/>
        <a:lstStyle/>
        <a:p>
          <a:endParaRPr lang="ru-RU"/>
        </a:p>
      </dgm:t>
    </dgm:pt>
    <dgm:pt modelId="{9657B8AC-AAE6-4FF3-94A2-6EFA54C08DF1}">
      <dgm:prSet phldrT="[Текст]" custT="1"/>
      <dgm:spPr/>
      <dgm:t>
        <a:bodyPr/>
        <a:lstStyle/>
        <a:p>
          <a:pPr algn="l"/>
          <a:r>
            <a:rPr lang="ru-RU" sz="2800" b="1" dirty="0" smtClean="0"/>
            <a:t>Парламент</a:t>
          </a:r>
        </a:p>
        <a:p>
          <a:pPr algn="l"/>
          <a:r>
            <a:rPr lang="ru-RU" sz="2400" i="1" dirty="0" smtClean="0"/>
            <a:t>Федеральное собрание</a:t>
          </a:r>
          <a:endParaRPr lang="ru-RU" sz="2400" i="1" dirty="0"/>
        </a:p>
      </dgm:t>
    </dgm:pt>
    <dgm:pt modelId="{0946B446-BEC6-4122-A142-99F910066173}" type="parTrans" cxnId="{1AC7F0A8-A242-4257-8652-F632735326B5}">
      <dgm:prSet/>
      <dgm:spPr/>
      <dgm:t>
        <a:bodyPr/>
        <a:lstStyle/>
        <a:p>
          <a:endParaRPr lang="ru-RU"/>
        </a:p>
      </dgm:t>
    </dgm:pt>
    <dgm:pt modelId="{8B74628D-B123-4AAD-B43D-8BF9A59C4A36}" type="sibTrans" cxnId="{1AC7F0A8-A242-4257-8652-F632735326B5}">
      <dgm:prSet/>
      <dgm:spPr/>
      <dgm:t>
        <a:bodyPr/>
        <a:lstStyle/>
        <a:p>
          <a:endParaRPr lang="ru-RU"/>
        </a:p>
      </dgm:t>
    </dgm:pt>
    <dgm:pt modelId="{F3C36542-C656-40D0-A78C-566E961F4582}">
      <dgm:prSet phldrT="[Текст]" custT="1"/>
      <dgm:spPr/>
      <dgm:t>
        <a:bodyPr/>
        <a:lstStyle/>
        <a:p>
          <a:r>
            <a:rPr lang="ru-RU" sz="2800" b="1" dirty="0" smtClean="0"/>
            <a:t>Совет Федерации</a:t>
          </a:r>
          <a:endParaRPr lang="ru-RU" sz="2800" b="1" dirty="0"/>
        </a:p>
      </dgm:t>
    </dgm:pt>
    <dgm:pt modelId="{071EB3CE-6470-4CBD-99A5-5CCFCD1F5F7A}" type="parTrans" cxnId="{EE770144-BB19-4CFD-A2C3-E493CD284736}">
      <dgm:prSet/>
      <dgm:spPr/>
      <dgm:t>
        <a:bodyPr/>
        <a:lstStyle/>
        <a:p>
          <a:endParaRPr lang="ru-RU"/>
        </a:p>
      </dgm:t>
    </dgm:pt>
    <dgm:pt modelId="{29CC673E-CB80-4AAE-9B7D-DAA619077622}" type="sibTrans" cxnId="{EE770144-BB19-4CFD-A2C3-E493CD284736}">
      <dgm:prSet/>
      <dgm:spPr/>
      <dgm:t>
        <a:bodyPr/>
        <a:lstStyle/>
        <a:p>
          <a:endParaRPr lang="ru-RU"/>
        </a:p>
      </dgm:t>
    </dgm:pt>
    <dgm:pt modelId="{3F116799-D237-44AE-9E80-C97DB7B45E3D}">
      <dgm:prSet phldrT="[Текст]" custT="1"/>
      <dgm:spPr/>
      <dgm:t>
        <a:bodyPr/>
        <a:lstStyle/>
        <a:p>
          <a:r>
            <a:rPr lang="ru-RU" sz="2400" b="1" dirty="0" smtClean="0"/>
            <a:t>Государственная дума</a:t>
          </a:r>
          <a:endParaRPr lang="ru-RU" sz="2400" b="1" dirty="0"/>
        </a:p>
      </dgm:t>
    </dgm:pt>
    <dgm:pt modelId="{1EBFC65E-7A28-470A-8F98-8226FD7ECAE8}" type="parTrans" cxnId="{06A08021-CD9E-4A62-9CCA-FDB1DBAB503F}">
      <dgm:prSet/>
      <dgm:spPr/>
      <dgm:t>
        <a:bodyPr/>
        <a:lstStyle/>
        <a:p>
          <a:endParaRPr lang="ru-RU"/>
        </a:p>
      </dgm:t>
    </dgm:pt>
    <dgm:pt modelId="{2A2C8879-F619-4D08-B020-31CBD8C8C7F4}" type="sibTrans" cxnId="{06A08021-CD9E-4A62-9CCA-FDB1DBAB503F}">
      <dgm:prSet/>
      <dgm:spPr/>
      <dgm:t>
        <a:bodyPr/>
        <a:lstStyle/>
        <a:p>
          <a:endParaRPr lang="ru-RU"/>
        </a:p>
      </dgm:t>
    </dgm:pt>
    <dgm:pt modelId="{EAECF6AF-B20F-4D04-BF15-BFAA30C09A06}" type="pres">
      <dgm:prSet presAssocID="{90CEF988-7FC0-4AB0-8270-B122CC5986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90D0BC-4622-4DCA-A8F1-5636692C07C8}" type="pres">
      <dgm:prSet presAssocID="{01E8B0EC-959A-42EE-89AD-666071E9A3C3}" presName="hierRoot1" presStyleCnt="0">
        <dgm:presLayoutVars>
          <dgm:hierBranch val="init"/>
        </dgm:presLayoutVars>
      </dgm:prSet>
      <dgm:spPr/>
    </dgm:pt>
    <dgm:pt modelId="{ED0F066E-80B6-4A83-BCD9-DD8E3C8151CC}" type="pres">
      <dgm:prSet presAssocID="{01E8B0EC-959A-42EE-89AD-666071E9A3C3}" presName="rootComposite1" presStyleCnt="0"/>
      <dgm:spPr/>
    </dgm:pt>
    <dgm:pt modelId="{46CD52A1-7CBE-466A-9D0B-E12A552BED37}" type="pres">
      <dgm:prSet presAssocID="{01E8B0EC-959A-42EE-89AD-666071E9A3C3}" presName="rootText1" presStyleLbl="node0" presStyleIdx="0" presStyleCnt="1" custScaleX="130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F60D6E-9DB6-4686-AB5E-45DB85C19353}" type="pres">
      <dgm:prSet presAssocID="{01E8B0EC-959A-42EE-89AD-666071E9A3C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6F5C339-CD37-4833-A2F7-40FD77E490BE}" type="pres">
      <dgm:prSet presAssocID="{01E8B0EC-959A-42EE-89AD-666071E9A3C3}" presName="hierChild2" presStyleCnt="0"/>
      <dgm:spPr/>
    </dgm:pt>
    <dgm:pt modelId="{C0F1BAD5-BFA6-4840-9533-32B188EE0EF4}" type="pres">
      <dgm:prSet presAssocID="{0946B446-BEC6-4122-A142-99F91006617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1F6AE8A-8ECC-44D9-B0AE-32CE197A71EC}" type="pres">
      <dgm:prSet presAssocID="{9657B8AC-AAE6-4FF3-94A2-6EFA54C08DF1}" presName="hierRoot2" presStyleCnt="0">
        <dgm:presLayoutVars>
          <dgm:hierBranch val="init"/>
        </dgm:presLayoutVars>
      </dgm:prSet>
      <dgm:spPr/>
    </dgm:pt>
    <dgm:pt modelId="{6E8C062C-1DD1-423A-80B3-B3C83B6CCD0D}" type="pres">
      <dgm:prSet presAssocID="{9657B8AC-AAE6-4FF3-94A2-6EFA54C08DF1}" presName="rootComposite" presStyleCnt="0"/>
      <dgm:spPr/>
    </dgm:pt>
    <dgm:pt modelId="{2553B2ED-AEAA-4449-8D34-176522B3F7F1}" type="pres">
      <dgm:prSet presAssocID="{9657B8AC-AAE6-4FF3-94A2-6EFA54C08DF1}" presName="rootText" presStyleLbl="node2" presStyleIdx="0" presStyleCnt="3" custScaleX="117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EB37B2-246E-4607-B15A-0401A324838B}" type="pres">
      <dgm:prSet presAssocID="{9657B8AC-AAE6-4FF3-94A2-6EFA54C08DF1}" presName="rootConnector" presStyleLbl="node2" presStyleIdx="0" presStyleCnt="3"/>
      <dgm:spPr/>
      <dgm:t>
        <a:bodyPr/>
        <a:lstStyle/>
        <a:p>
          <a:endParaRPr lang="ru-RU"/>
        </a:p>
      </dgm:t>
    </dgm:pt>
    <dgm:pt modelId="{3258F81D-0C8B-41D0-9266-86A785E2DEA9}" type="pres">
      <dgm:prSet presAssocID="{9657B8AC-AAE6-4FF3-94A2-6EFA54C08DF1}" presName="hierChild4" presStyleCnt="0"/>
      <dgm:spPr/>
    </dgm:pt>
    <dgm:pt modelId="{1440F6B4-D02A-41DC-9D72-2EEEE746841D}" type="pres">
      <dgm:prSet presAssocID="{9657B8AC-AAE6-4FF3-94A2-6EFA54C08DF1}" presName="hierChild5" presStyleCnt="0"/>
      <dgm:spPr/>
    </dgm:pt>
    <dgm:pt modelId="{158AAA4C-5454-458D-9A9A-896FA7CEBA65}" type="pres">
      <dgm:prSet presAssocID="{071EB3CE-6470-4CBD-99A5-5CCFCD1F5F7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D4E9ABB-9F70-4906-9A55-EFF16FFCC79F}" type="pres">
      <dgm:prSet presAssocID="{F3C36542-C656-40D0-A78C-566E961F4582}" presName="hierRoot2" presStyleCnt="0">
        <dgm:presLayoutVars>
          <dgm:hierBranch val="init"/>
        </dgm:presLayoutVars>
      </dgm:prSet>
      <dgm:spPr/>
    </dgm:pt>
    <dgm:pt modelId="{EB22FAA9-7A38-4F6D-B0B5-299E7C1883CE}" type="pres">
      <dgm:prSet presAssocID="{F3C36542-C656-40D0-A78C-566E961F4582}" presName="rootComposite" presStyleCnt="0"/>
      <dgm:spPr/>
    </dgm:pt>
    <dgm:pt modelId="{7FF1F3C8-D693-47CB-B025-0D0EE663E606}" type="pres">
      <dgm:prSet presAssocID="{F3C36542-C656-40D0-A78C-566E961F4582}" presName="rootText" presStyleLbl="node2" presStyleIdx="1" presStyleCnt="3" custScaleX="111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6F697-1BAE-4CFA-900A-68A8B2FE5222}" type="pres">
      <dgm:prSet presAssocID="{F3C36542-C656-40D0-A78C-566E961F4582}" presName="rootConnector" presStyleLbl="node2" presStyleIdx="1" presStyleCnt="3"/>
      <dgm:spPr/>
      <dgm:t>
        <a:bodyPr/>
        <a:lstStyle/>
        <a:p>
          <a:endParaRPr lang="ru-RU"/>
        </a:p>
      </dgm:t>
    </dgm:pt>
    <dgm:pt modelId="{8478D657-8183-4282-BE00-E5BD61581335}" type="pres">
      <dgm:prSet presAssocID="{F3C36542-C656-40D0-A78C-566E961F4582}" presName="hierChild4" presStyleCnt="0"/>
      <dgm:spPr/>
    </dgm:pt>
    <dgm:pt modelId="{4D346B7F-9362-483A-B781-67006C30B11A}" type="pres">
      <dgm:prSet presAssocID="{F3C36542-C656-40D0-A78C-566E961F4582}" presName="hierChild5" presStyleCnt="0"/>
      <dgm:spPr/>
    </dgm:pt>
    <dgm:pt modelId="{DE01095C-FA83-4626-9368-B990ED2286DF}" type="pres">
      <dgm:prSet presAssocID="{1EBFC65E-7A28-470A-8F98-8226FD7ECAE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E9808A7-6AF6-4DA1-AE81-2ECB188B2FA5}" type="pres">
      <dgm:prSet presAssocID="{3F116799-D237-44AE-9E80-C97DB7B45E3D}" presName="hierRoot2" presStyleCnt="0">
        <dgm:presLayoutVars>
          <dgm:hierBranch val="init"/>
        </dgm:presLayoutVars>
      </dgm:prSet>
      <dgm:spPr/>
    </dgm:pt>
    <dgm:pt modelId="{6B6D5A63-90B1-41C2-9260-30785903501B}" type="pres">
      <dgm:prSet presAssocID="{3F116799-D237-44AE-9E80-C97DB7B45E3D}" presName="rootComposite" presStyleCnt="0"/>
      <dgm:spPr/>
    </dgm:pt>
    <dgm:pt modelId="{5D4A95A0-7CF6-4D8E-858D-650CCC96130B}" type="pres">
      <dgm:prSet presAssocID="{3F116799-D237-44AE-9E80-C97DB7B45E3D}" presName="rootText" presStyleLbl="node2" presStyleIdx="2" presStyleCnt="3" custScaleX="1186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6B1202-513C-4F7E-99D4-1DB36F11BFD8}" type="pres">
      <dgm:prSet presAssocID="{3F116799-D237-44AE-9E80-C97DB7B45E3D}" presName="rootConnector" presStyleLbl="node2" presStyleIdx="2" presStyleCnt="3"/>
      <dgm:spPr/>
      <dgm:t>
        <a:bodyPr/>
        <a:lstStyle/>
        <a:p>
          <a:endParaRPr lang="ru-RU"/>
        </a:p>
      </dgm:t>
    </dgm:pt>
    <dgm:pt modelId="{F33733AB-07A9-4275-A7CD-90723C529959}" type="pres">
      <dgm:prSet presAssocID="{3F116799-D237-44AE-9E80-C97DB7B45E3D}" presName="hierChild4" presStyleCnt="0"/>
      <dgm:spPr/>
    </dgm:pt>
    <dgm:pt modelId="{03B84A6A-83A1-4589-AC34-3ECB492CAA70}" type="pres">
      <dgm:prSet presAssocID="{3F116799-D237-44AE-9E80-C97DB7B45E3D}" presName="hierChild5" presStyleCnt="0"/>
      <dgm:spPr/>
    </dgm:pt>
    <dgm:pt modelId="{1F18F124-77D5-42CE-80F8-19FFFE02AE56}" type="pres">
      <dgm:prSet presAssocID="{01E8B0EC-959A-42EE-89AD-666071E9A3C3}" presName="hierChild3" presStyleCnt="0"/>
      <dgm:spPr/>
    </dgm:pt>
  </dgm:ptLst>
  <dgm:cxnLst>
    <dgm:cxn modelId="{EE770144-BB19-4CFD-A2C3-E493CD284736}" srcId="{01E8B0EC-959A-42EE-89AD-666071E9A3C3}" destId="{F3C36542-C656-40D0-A78C-566E961F4582}" srcOrd="1" destOrd="0" parTransId="{071EB3CE-6470-4CBD-99A5-5CCFCD1F5F7A}" sibTransId="{29CC673E-CB80-4AAE-9B7D-DAA619077622}"/>
    <dgm:cxn modelId="{F623A01A-F49D-4129-BAA3-0B34E60E477D}" type="presOf" srcId="{071EB3CE-6470-4CBD-99A5-5CCFCD1F5F7A}" destId="{158AAA4C-5454-458D-9A9A-896FA7CEBA65}" srcOrd="0" destOrd="0" presId="urn:microsoft.com/office/officeart/2005/8/layout/orgChart1"/>
    <dgm:cxn modelId="{1AC7F0A8-A242-4257-8652-F632735326B5}" srcId="{01E8B0EC-959A-42EE-89AD-666071E9A3C3}" destId="{9657B8AC-AAE6-4FF3-94A2-6EFA54C08DF1}" srcOrd="0" destOrd="0" parTransId="{0946B446-BEC6-4122-A142-99F910066173}" sibTransId="{8B74628D-B123-4AAD-B43D-8BF9A59C4A36}"/>
    <dgm:cxn modelId="{350361E1-6612-47FD-BA03-1AEB4D8CDCCA}" type="presOf" srcId="{0946B446-BEC6-4122-A142-99F910066173}" destId="{C0F1BAD5-BFA6-4840-9533-32B188EE0EF4}" srcOrd="0" destOrd="0" presId="urn:microsoft.com/office/officeart/2005/8/layout/orgChart1"/>
    <dgm:cxn modelId="{A80D7510-8A4E-405E-9E13-F403801E77B9}" type="presOf" srcId="{F3C36542-C656-40D0-A78C-566E961F4582}" destId="{F626F697-1BAE-4CFA-900A-68A8B2FE5222}" srcOrd="1" destOrd="0" presId="urn:microsoft.com/office/officeart/2005/8/layout/orgChart1"/>
    <dgm:cxn modelId="{84E063D7-B6FF-4A01-9DB9-08457AECFE92}" type="presOf" srcId="{1EBFC65E-7A28-470A-8F98-8226FD7ECAE8}" destId="{DE01095C-FA83-4626-9368-B990ED2286DF}" srcOrd="0" destOrd="0" presId="urn:microsoft.com/office/officeart/2005/8/layout/orgChart1"/>
    <dgm:cxn modelId="{3EFA01AD-438C-4016-AFAC-A8FBD29E1246}" type="presOf" srcId="{01E8B0EC-959A-42EE-89AD-666071E9A3C3}" destId="{46CD52A1-7CBE-466A-9D0B-E12A552BED37}" srcOrd="0" destOrd="0" presId="urn:microsoft.com/office/officeart/2005/8/layout/orgChart1"/>
    <dgm:cxn modelId="{6F2F1CE9-EE5F-4598-AC6D-E0F6743B142A}" type="presOf" srcId="{F3C36542-C656-40D0-A78C-566E961F4582}" destId="{7FF1F3C8-D693-47CB-B025-0D0EE663E606}" srcOrd="0" destOrd="0" presId="urn:microsoft.com/office/officeart/2005/8/layout/orgChart1"/>
    <dgm:cxn modelId="{95C443F4-8E1E-4926-932E-600A191E401E}" type="presOf" srcId="{01E8B0EC-959A-42EE-89AD-666071E9A3C3}" destId="{99F60D6E-9DB6-4686-AB5E-45DB85C19353}" srcOrd="1" destOrd="0" presId="urn:microsoft.com/office/officeart/2005/8/layout/orgChart1"/>
    <dgm:cxn modelId="{67FD4F28-DFDD-46F1-BF7F-7AE3E5D12CC0}" type="presOf" srcId="{3F116799-D237-44AE-9E80-C97DB7B45E3D}" destId="{786B1202-513C-4F7E-99D4-1DB36F11BFD8}" srcOrd="1" destOrd="0" presId="urn:microsoft.com/office/officeart/2005/8/layout/orgChart1"/>
    <dgm:cxn modelId="{9146D987-E527-471A-8DAE-187B58C7AF64}" type="presOf" srcId="{9657B8AC-AAE6-4FF3-94A2-6EFA54C08DF1}" destId="{13EB37B2-246E-4607-B15A-0401A324838B}" srcOrd="1" destOrd="0" presId="urn:microsoft.com/office/officeart/2005/8/layout/orgChart1"/>
    <dgm:cxn modelId="{236A2538-687F-4408-A843-FC4BD42D3E8F}" srcId="{90CEF988-7FC0-4AB0-8270-B122CC5986CE}" destId="{01E8B0EC-959A-42EE-89AD-666071E9A3C3}" srcOrd="0" destOrd="0" parTransId="{ED685C67-5162-4A8F-9A55-11ECC9E65388}" sibTransId="{765D146A-094E-4A62-A537-A87FE571CB62}"/>
    <dgm:cxn modelId="{06A08021-CD9E-4A62-9CCA-FDB1DBAB503F}" srcId="{01E8B0EC-959A-42EE-89AD-666071E9A3C3}" destId="{3F116799-D237-44AE-9E80-C97DB7B45E3D}" srcOrd="2" destOrd="0" parTransId="{1EBFC65E-7A28-470A-8F98-8226FD7ECAE8}" sibTransId="{2A2C8879-F619-4D08-B020-31CBD8C8C7F4}"/>
    <dgm:cxn modelId="{C9B11AFE-683E-4543-8EC1-F701C4EF11BB}" type="presOf" srcId="{90CEF988-7FC0-4AB0-8270-B122CC5986CE}" destId="{EAECF6AF-B20F-4D04-BF15-BFAA30C09A06}" srcOrd="0" destOrd="0" presId="urn:microsoft.com/office/officeart/2005/8/layout/orgChart1"/>
    <dgm:cxn modelId="{A869A763-3FA5-4569-91CF-2D371EF1664A}" type="presOf" srcId="{3F116799-D237-44AE-9E80-C97DB7B45E3D}" destId="{5D4A95A0-7CF6-4D8E-858D-650CCC96130B}" srcOrd="0" destOrd="0" presId="urn:microsoft.com/office/officeart/2005/8/layout/orgChart1"/>
    <dgm:cxn modelId="{79FDC751-46B0-4BF8-ABFB-0B21AA7D9C7E}" type="presOf" srcId="{9657B8AC-AAE6-4FF3-94A2-6EFA54C08DF1}" destId="{2553B2ED-AEAA-4449-8D34-176522B3F7F1}" srcOrd="0" destOrd="0" presId="urn:microsoft.com/office/officeart/2005/8/layout/orgChart1"/>
    <dgm:cxn modelId="{5E19CCB1-0557-4CB4-9A9A-92A0F1EE5E44}" type="presParOf" srcId="{EAECF6AF-B20F-4D04-BF15-BFAA30C09A06}" destId="{7890D0BC-4622-4DCA-A8F1-5636692C07C8}" srcOrd="0" destOrd="0" presId="urn:microsoft.com/office/officeart/2005/8/layout/orgChart1"/>
    <dgm:cxn modelId="{2FECCC26-5A86-4897-BD67-EBAF0802AD96}" type="presParOf" srcId="{7890D0BC-4622-4DCA-A8F1-5636692C07C8}" destId="{ED0F066E-80B6-4A83-BCD9-DD8E3C8151CC}" srcOrd="0" destOrd="0" presId="urn:microsoft.com/office/officeart/2005/8/layout/orgChart1"/>
    <dgm:cxn modelId="{10626ACD-AB5B-4AFD-9A49-077EFEDAAB82}" type="presParOf" srcId="{ED0F066E-80B6-4A83-BCD9-DD8E3C8151CC}" destId="{46CD52A1-7CBE-466A-9D0B-E12A552BED37}" srcOrd="0" destOrd="0" presId="urn:microsoft.com/office/officeart/2005/8/layout/orgChart1"/>
    <dgm:cxn modelId="{DE849DD4-4D3E-4E95-953B-DA637AEBA80F}" type="presParOf" srcId="{ED0F066E-80B6-4A83-BCD9-DD8E3C8151CC}" destId="{99F60D6E-9DB6-4686-AB5E-45DB85C19353}" srcOrd="1" destOrd="0" presId="urn:microsoft.com/office/officeart/2005/8/layout/orgChart1"/>
    <dgm:cxn modelId="{8B9BDEAE-D23A-47C8-9561-9504CBD6C1BD}" type="presParOf" srcId="{7890D0BC-4622-4DCA-A8F1-5636692C07C8}" destId="{F6F5C339-CD37-4833-A2F7-40FD77E490BE}" srcOrd="1" destOrd="0" presId="urn:microsoft.com/office/officeart/2005/8/layout/orgChart1"/>
    <dgm:cxn modelId="{86F878B0-42EF-458C-9022-9DE33CDE3141}" type="presParOf" srcId="{F6F5C339-CD37-4833-A2F7-40FD77E490BE}" destId="{C0F1BAD5-BFA6-4840-9533-32B188EE0EF4}" srcOrd="0" destOrd="0" presId="urn:microsoft.com/office/officeart/2005/8/layout/orgChart1"/>
    <dgm:cxn modelId="{B9420717-2A1F-43F4-AAAF-CF12A7F832AF}" type="presParOf" srcId="{F6F5C339-CD37-4833-A2F7-40FD77E490BE}" destId="{71F6AE8A-8ECC-44D9-B0AE-32CE197A71EC}" srcOrd="1" destOrd="0" presId="urn:microsoft.com/office/officeart/2005/8/layout/orgChart1"/>
    <dgm:cxn modelId="{65AB84F0-BBD6-43BE-B109-49AE5D9910A3}" type="presParOf" srcId="{71F6AE8A-8ECC-44D9-B0AE-32CE197A71EC}" destId="{6E8C062C-1DD1-423A-80B3-B3C83B6CCD0D}" srcOrd="0" destOrd="0" presId="urn:microsoft.com/office/officeart/2005/8/layout/orgChart1"/>
    <dgm:cxn modelId="{B00230A0-0C05-4D3D-82AE-EF598C9E765D}" type="presParOf" srcId="{6E8C062C-1DD1-423A-80B3-B3C83B6CCD0D}" destId="{2553B2ED-AEAA-4449-8D34-176522B3F7F1}" srcOrd="0" destOrd="0" presId="urn:microsoft.com/office/officeart/2005/8/layout/orgChart1"/>
    <dgm:cxn modelId="{8F91E5CC-6207-463C-80CC-3D6D9ABAA9D6}" type="presParOf" srcId="{6E8C062C-1DD1-423A-80B3-B3C83B6CCD0D}" destId="{13EB37B2-246E-4607-B15A-0401A324838B}" srcOrd="1" destOrd="0" presId="urn:microsoft.com/office/officeart/2005/8/layout/orgChart1"/>
    <dgm:cxn modelId="{47496354-DD97-473A-92D6-734A23848148}" type="presParOf" srcId="{71F6AE8A-8ECC-44D9-B0AE-32CE197A71EC}" destId="{3258F81D-0C8B-41D0-9266-86A785E2DEA9}" srcOrd="1" destOrd="0" presId="urn:microsoft.com/office/officeart/2005/8/layout/orgChart1"/>
    <dgm:cxn modelId="{D7D3BB44-D688-4C86-A507-470653CD03FE}" type="presParOf" srcId="{71F6AE8A-8ECC-44D9-B0AE-32CE197A71EC}" destId="{1440F6B4-D02A-41DC-9D72-2EEEE746841D}" srcOrd="2" destOrd="0" presId="urn:microsoft.com/office/officeart/2005/8/layout/orgChart1"/>
    <dgm:cxn modelId="{81FF3461-0AF6-4BBD-BD7E-E5C5C6E9F21A}" type="presParOf" srcId="{F6F5C339-CD37-4833-A2F7-40FD77E490BE}" destId="{158AAA4C-5454-458D-9A9A-896FA7CEBA65}" srcOrd="2" destOrd="0" presId="urn:microsoft.com/office/officeart/2005/8/layout/orgChart1"/>
    <dgm:cxn modelId="{E56520E1-5359-43BF-B885-8002AE702E5F}" type="presParOf" srcId="{F6F5C339-CD37-4833-A2F7-40FD77E490BE}" destId="{2D4E9ABB-9F70-4906-9A55-EFF16FFCC79F}" srcOrd="3" destOrd="0" presId="urn:microsoft.com/office/officeart/2005/8/layout/orgChart1"/>
    <dgm:cxn modelId="{5926134A-5A42-4439-9DD5-FD8D2FB8FE3C}" type="presParOf" srcId="{2D4E9ABB-9F70-4906-9A55-EFF16FFCC79F}" destId="{EB22FAA9-7A38-4F6D-B0B5-299E7C1883CE}" srcOrd="0" destOrd="0" presId="urn:microsoft.com/office/officeart/2005/8/layout/orgChart1"/>
    <dgm:cxn modelId="{EEEBB2AA-C4AD-4E2F-8741-9BCEB1347CD6}" type="presParOf" srcId="{EB22FAA9-7A38-4F6D-B0B5-299E7C1883CE}" destId="{7FF1F3C8-D693-47CB-B025-0D0EE663E606}" srcOrd="0" destOrd="0" presId="urn:microsoft.com/office/officeart/2005/8/layout/orgChart1"/>
    <dgm:cxn modelId="{4C5AFEA6-7163-49C1-9191-D525F019BD54}" type="presParOf" srcId="{EB22FAA9-7A38-4F6D-B0B5-299E7C1883CE}" destId="{F626F697-1BAE-4CFA-900A-68A8B2FE5222}" srcOrd="1" destOrd="0" presId="urn:microsoft.com/office/officeart/2005/8/layout/orgChart1"/>
    <dgm:cxn modelId="{6B4FE25B-6AE5-4A8D-B91D-B7C1E437100B}" type="presParOf" srcId="{2D4E9ABB-9F70-4906-9A55-EFF16FFCC79F}" destId="{8478D657-8183-4282-BE00-E5BD61581335}" srcOrd="1" destOrd="0" presId="urn:microsoft.com/office/officeart/2005/8/layout/orgChart1"/>
    <dgm:cxn modelId="{ED39BA02-3082-4841-A555-DEDEE8C012F5}" type="presParOf" srcId="{2D4E9ABB-9F70-4906-9A55-EFF16FFCC79F}" destId="{4D346B7F-9362-483A-B781-67006C30B11A}" srcOrd="2" destOrd="0" presId="urn:microsoft.com/office/officeart/2005/8/layout/orgChart1"/>
    <dgm:cxn modelId="{098510C2-127B-4DBB-A7A9-34672E7893A2}" type="presParOf" srcId="{F6F5C339-CD37-4833-A2F7-40FD77E490BE}" destId="{DE01095C-FA83-4626-9368-B990ED2286DF}" srcOrd="4" destOrd="0" presId="urn:microsoft.com/office/officeart/2005/8/layout/orgChart1"/>
    <dgm:cxn modelId="{E0266B87-896A-4D9E-A954-3C4AC620B535}" type="presParOf" srcId="{F6F5C339-CD37-4833-A2F7-40FD77E490BE}" destId="{EE9808A7-6AF6-4DA1-AE81-2ECB188B2FA5}" srcOrd="5" destOrd="0" presId="urn:microsoft.com/office/officeart/2005/8/layout/orgChart1"/>
    <dgm:cxn modelId="{4B5857C7-0C2B-44CF-A063-A29D019F90D2}" type="presParOf" srcId="{EE9808A7-6AF6-4DA1-AE81-2ECB188B2FA5}" destId="{6B6D5A63-90B1-41C2-9260-30785903501B}" srcOrd="0" destOrd="0" presId="urn:microsoft.com/office/officeart/2005/8/layout/orgChart1"/>
    <dgm:cxn modelId="{D1A2B3D9-B6C4-4883-A898-2714EE0110C2}" type="presParOf" srcId="{6B6D5A63-90B1-41C2-9260-30785903501B}" destId="{5D4A95A0-7CF6-4D8E-858D-650CCC96130B}" srcOrd="0" destOrd="0" presId="urn:microsoft.com/office/officeart/2005/8/layout/orgChart1"/>
    <dgm:cxn modelId="{BAF0654B-2DFD-42A6-BE06-24EA194214A9}" type="presParOf" srcId="{6B6D5A63-90B1-41C2-9260-30785903501B}" destId="{786B1202-513C-4F7E-99D4-1DB36F11BFD8}" srcOrd="1" destOrd="0" presId="urn:microsoft.com/office/officeart/2005/8/layout/orgChart1"/>
    <dgm:cxn modelId="{4FA52A22-E294-4F0A-9D13-B8871FA35416}" type="presParOf" srcId="{EE9808A7-6AF6-4DA1-AE81-2ECB188B2FA5}" destId="{F33733AB-07A9-4275-A7CD-90723C529959}" srcOrd="1" destOrd="0" presId="urn:microsoft.com/office/officeart/2005/8/layout/orgChart1"/>
    <dgm:cxn modelId="{F1C1F5A8-A590-48CD-A88B-7BA7F69B1C49}" type="presParOf" srcId="{EE9808A7-6AF6-4DA1-AE81-2ECB188B2FA5}" destId="{03B84A6A-83A1-4589-AC34-3ECB492CAA70}" srcOrd="2" destOrd="0" presId="urn:microsoft.com/office/officeart/2005/8/layout/orgChart1"/>
    <dgm:cxn modelId="{89363487-D6B2-4087-89DF-01A038C5A86C}" type="presParOf" srcId="{7890D0BC-4622-4DCA-A8F1-5636692C07C8}" destId="{1F18F124-77D5-42CE-80F8-19FFFE02A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01095C-FA83-4626-9368-B990ED2286DF}">
      <dsp:nvSpPr>
        <dsp:cNvPr id="0" name=""/>
        <dsp:cNvSpPr/>
      </dsp:nvSpPr>
      <dsp:spPr>
        <a:xfrm>
          <a:off x="4343400" y="2373650"/>
          <a:ext cx="3021199" cy="467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18"/>
              </a:lnTo>
              <a:lnTo>
                <a:pt x="3021199" y="233818"/>
              </a:lnTo>
              <a:lnTo>
                <a:pt x="3021199" y="467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AAA4C-5454-458D-9A9A-896FA7CEBA65}">
      <dsp:nvSpPr>
        <dsp:cNvPr id="0" name=""/>
        <dsp:cNvSpPr/>
      </dsp:nvSpPr>
      <dsp:spPr>
        <a:xfrm>
          <a:off x="4288215" y="2373650"/>
          <a:ext cx="91440" cy="467636"/>
        </a:xfrm>
        <a:custGeom>
          <a:avLst/>
          <a:gdLst/>
          <a:ahLst/>
          <a:cxnLst/>
          <a:rect l="0" t="0" r="0" b="0"/>
          <a:pathLst>
            <a:path>
              <a:moveTo>
                <a:pt x="55184" y="0"/>
              </a:moveTo>
              <a:lnTo>
                <a:pt x="55184" y="233818"/>
              </a:lnTo>
              <a:lnTo>
                <a:pt x="45720" y="233818"/>
              </a:lnTo>
              <a:lnTo>
                <a:pt x="45720" y="467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1BAD5-BFA6-4840-9533-32B188EE0EF4}">
      <dsp:nvSpPr>
        <dsp:cNvPr id="0" name=""/>
        <dsp:cNvSpPr/>
      </dsp:nvSpPr>
      <dsp:spPr>
        <a:xfrm>
          <a:off x="1312736" y="2373650"/>
          <a:ext cx="3030663" cy="467636"/>
        </a:xfrm>
        <a:custGeom>
          <a:avLst/>
          <a:gdLst/>
          <a:ahLst/>
          <a:cxnLst/>
          <a:rect l="0" t="0" r="0" b="0"/>
          <a:pathLst>
            <a:path>
              <a:moveTo>
                <a:pt x="3030663" y="0"/>
              </a:moveTo>
              <a:lnTo>
                <a:pt x="3030663" y="233818"/>
              </a:lnTo>
              <a:lnTo>
                <a:pt x="0" y="233818"/>
              </a:lnTo>
              <a:lnTo>
                <a:pt x="0" y="467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D52A1-7CBE-466A-9D0B-E12A552BED37}">
      <dsp:nvSpPr>
        <dsp:cNvPr id="0" name=""/>
        <dsp:cNvSpPr/>
      </dsp:nvSpPr>
      <dsp:spPr>
        <a:xfrm>
          <a:off x="2893871" y="1260229"/>
          <a:ext cx="2899057" cy="111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/>
            <a:t>Пре</a:t>
          </a:r>
          <a:r>
            <a:rPr lang="ru-RU" sz="3600" b="1" kern="1200" dirty="0" smtClean="0"/>
            <a:t>зидент</a:t>
          </a:r>
          <a:endParaRPr lang="ru-RU" sz="3600" b="1" kern="1200" dirty="0"/>
        </a:p>
      </dsp:txBody>
      <dsp:txXfrm>
        <a:off x="2893871" y="1260229"/>
        <a:ext cx="2899057" cy="1113420"/>
      </dsp:txXfrm>
    </dsp:sp>
    <dsp:sp modelId="{2553B2ED-AEAA-4449-8D34-176522B3F7F1}">
      <dsp:nvSpPr>
        <dsp:cNvPr id="0" name=""/>
        <dsp:cNvSpPr/>
      </dsp:nvSpPr>
      <dsp:spPr>
        <a:xfrm>
          <a:off x="1605" y="2841286"/>
          <a:ext cx="2622260" cy="111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Парламент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Федеральное собрание</a:t>
          </a:r>
          <a:endParaRPr lang="ru-RU" sz="2400" i="1" kern="1200" dirty="0"/>
        </a:p>
      </dsp:txBody>
      <dsp:txXfrm>
        <a:off x="1605" y="2841286"/>
        <a:ext cx="2622260" cy="1113420"/>
      </dsp:txXfrm>
    </dsp:sp>
    <dsp:sp modelId="{7FF1F3C8-D693-47CB-B025-0D0EE663E606}">
      <dsp:nvSpPr>
        <dsp:cNvPr id="0" name=""/>
        <dsp:cNvSpPr/>
      </dsp:nvSpPr>
      <dsp:spPr>
        <a:xfrm>
          <a:off x="3091503" y="2841286"/>
          <a:ext cx="2484864" cy="111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Совет Федерации</a:t>
          </a:r>
          <a:endParaRPr lang="ru-RU" sz="2800" b="1" kern="1200" dirty="0"/>
        </a:p>
      </dsp:txBody>
      <dsp:txXfrm>
        <a:off x="3091503" y="2841286"/>
        <a:ext cx="2484864" cy="1113420"/>
      </dsp:txXfrm>
    </dsp:sp>
    <dsp:sp modelId="{5D4A95A0-7CF6-4D8E-858D-650CCC96130B}">
      <dsp:nvSpPr>
        <dsp:cNvPr id="0" name=""/>
        <dsp:cNvSpPr/>
      </dsp:nvSpPr>
      <dsp:spPr>
        <a:xfrm>
          <a:off x="6044004" y="2841286"/>
          <a:ext cx="2641189" cy="111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Государственная дума</a:t>
          </a:r>
          <a:endParaRPr lang="ru-RU" sz="2400" b="1" kern="1200" dirty="0"/>
        </a:p>
      </dsp:txBody>
      <dsp:txXfrm>
        <a:off x="6044004" y="2841286"/>
        <a:ext cx="2641189" cy="1113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E80D-606E-4DD7-AEB6-DDCA244F4967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8888A-DEF2-4587-BA5B-FFAD78289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A9F069-16E2-4B81-B2D4-01F8437E8F32}" type="datetimeFigureOut">
              <a:rPr lang="ru-RU" smtClean="0"/>
              <a:pPr/>
              <a:t>28.03.2011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2610E4-70B2-4E23-B966-5FE39CBFF6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Презентация к уроку обществознания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istrator\Мои документы\Мои рисунки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7858180" cy="51435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20384763">
            <a:off x="1074632" y="3013502"/>
            <a:ext cx="69947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Основной закон страны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istrator\Мои документы\Мои рисунки\MP Navigator EX\2011_03_28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0890" y="0"/>
            <a:ext cx="15644890" cy="1004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Самостоятельная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i="1" dirty="0" smtClean="0"/>
              <a:t>Прочитайте из Конституции статьи 1,2,3.</a:t>
            </a:r>
          </a:p>
          <a:p>
            <a:pPr>
              <a:buNone/>
            </a:pPr>
            <a:r>
              <a:rPr lang="ru-RU" sz="1800" i="1" dirty="0" smtClean="0"/>
              <a:t>Сделай вывод.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Глава 1. Основы конституционного строя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Статья 2.</a:t>
            </a:r>
          </a:p>
          <a:p>
            <a:pPr>
              <a:buAutoNum type="arabicPeriod"/>
            </a:pPr>
            <a:r>
              <a:rPr lang="ru-RU" sz="1800" dirty="0" smtClean="0"/>
              <a:t>Российская Федерация- Россия есть демократическое Федеративное государство с республиканской формой правления.</a:t>
            </a:r>
          </a:p>
          <a:p>
            <a:pPr>
              <a:buAutoNum type="arabicPeriod"/>
            </a:pPr>
            <a:r>
              <a:rPr lang="ru-RU" sz="1800" dirty="0" smtClean="0"/>
              <a:t>Наименование Российской Федерации и Россия равнозначны.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Статья 2.</a:t>
            </a:r>
          </a:p>
          <a:p>
            <a:pPr>
              <a:buAutoNum type="arabicPeriod"/>
            </a:pPr>
            <a:r>
              <a:rPr lang="ru-RU" sz="1800" dirty="0" smtClean="0"/>
              <a:t>Человек, и его права и свободы являются высшей ценностью.</a:t>
            </a:r>
          </a:p>
          <a:p>
            <a:pPr>
              <a:buAutoNum type="arabicPeriod"/>
            </a:pPr>
            <a:r>
              <a:rPr lang="ru-RU" sz="1800" dirty="0" smtClean="0"/>
              <a:t>Признание. Соблюдение и защита прав и свобод человека и гражданина –обязанность государства.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Статья 3.</a:t>
            </a:r>
          </a:p>
          <a:p>
            <a:pPr>
              <a:buAutoNum type="arabicPeriod"/>
            </a:pPr>
            <a:r>
              <a:rPr lang="ru-RU" sz="1800" dirty="0" smtClean="0"/>
              <a:t>Носителем суверенитета и единственным источником власти в Российской Федерации является е многонациональный народ.</a:t>
            </a:r>
          </a:p>
          <a:p>
            <a:pPr>
              <a:buAutoNum type="arabicPeriod"/>
            </a:pPr>
            <a:r>
              <a:rPr lang="ru-RU" sz="1800" dirty="0" smtClean="0"/>
              <a:t>Нард осуществляет свою власть непосредственно , а также через органы государственной власти и органы местного самоуправления.</a:t>
            </a:r>
          </a:p>
          <a:p>
            <a:pPr>
              <a:buAutoNum type="arabicPeriod"/>
            </a:pPr>
            <a:r>
              <a:rPr lang="ru-RU" sz="1800" dirty="0" smtClean="0"/>
              <a:t>Высшим непосредственным выражением власти народа является референдум и свободные выборы.</a:t>
            </a:r>
          </a:p>
          <a:p>
            <a:pPr>
              <a:buAutoNum type="arabicPeriod"/>
            </a:pPr>
            <a:endParaRPr lang="ru-RU" sz="1800" dirty="0" smtClean="0"/>
          </a:p>
          <a:p>
            <a:pPr>
              <a:buAutoNum type="arabicPeriod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Российская Федерация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357313"/>
          <a:ext cx="8686800" cy="521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Принцип разделения властей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Законодательная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Исполнительная                             Судебная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конституционный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</a:rPr>
              <a:t>Арбитражный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                                 Суд общей </a:t>
            </a:r>
            <a:r>
              <a:rPr lang="ru-RU" sz="1800" b="1" dirty="0" err="1" smtClean="0">
                <a:solidFill>
                  <a:srgbClr val="C00000"/>
                </a:solidFill>
              </a:rPr>
              <a:t>юриспрюдикции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3071802" y="1571612"/>
            <a:ext cx="221457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71670" y="2714620"/>
            <a:ext cx="2214578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00496" y="2786058"/>
            <a:ext cx="2071702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00100" y="1857364"/>
            <a:ext cx="2500330" cy="22145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4572000" y="1857364"/>
            <a:ext cx="2643206" cy="20002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643438" y="4286256"/>
            <a:ext cx="857256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86116" y="185736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Парламент</a:t>
            </a:r>
          </a:p>
          <a:p>
            <a:r>
              <a:rPr lang="ru-RU" b="1" i="1" dirty="0" smtClean="0"/>
              <a:t>избирается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371475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Правительство </a:t>
            </a:r>
            <a:r>
              <a:rPr lang="ru-RU" b="1" i="1" dirty="0" smtClean="0"/>
              <a:t>назначается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24" y="378619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суд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</a:rPr>
              <a:t>Работа с основными понятиями</a:t>
            </a:r>
            <a:endParaRPr lang="ru-RU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59"/>
          <a:ext cx="8686800" cy="54037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5564"/>
                <a:gridCol w="5991236"/>
              </a:tblGrid>
              <a:tr h="11473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Название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</a:rPr>
                        <a:t> термина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Значение термина</a:t>
                      </a:r>
                      <a:endParaRPr lang="ru-RU" sz="3200" dirty="0"/>
                    </a:p>
                  </a:txBody>
                  <a:tcPr/>
                </a:tc>
              </a:tr>
              <a:tr h="114737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Конституция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Основной</a:t>
                      </a:r>
                      <a:r>
                        <a:rPr lang="ru-RU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закон страны, определяющий его общественное и государственное устройство, избирательную систему, принцип организации и деятельности органов государственной власти и управления, основные права и обязанности граждан</a:t>
                      </a:r>
                      <a:endParaRPr lang="ru-RU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47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Президент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Глава</a:t>
                      </a:r>
                      <a:r>
                        <a:rPr lang="ru-RU" b="1" i="1" baseline="0" dirty="0" smtClean="0"/>
                        <a:t> государства, гарант Конституции, прав и свобод человека и гражданина</a:t>
                      </a:r>
                      <a:endParaRPr lang="ru-RU" b="1" i="1" dirty="0"/>
                    </a:p>
                  </a:txBody>
                  <a:tcPr/>
                </a:tc>
              </a:tr>
              <a:tr h="114737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Принцип</a:t>
                      </a:r>
                      <a:r>
                        <a:rPr lang="ru-RU" sz="2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разделения властей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Государственная власть разделяется</a:t>
                      </a:r>
                      <a:r>
                        <a:rPr lang="ru-RU" b="1" i="1" baseline="0" dirty="0" smtClean="0"/>
                        <a:t> на законодательную, исполнительную и </a:t>
                      </a:r>
                      <a:r>
                        <a:rPr lang="ru-RU" b="1" i="1" baseline="0" dirty="0" err="1" smtClean="0"/>
                        <a:t>судебнуб</a:t>
                      </a:r>
                      <a:r>
                        <a:rPr lang="ru-RU" b="1" i="1" baseline="0" dirty="0" smtClean="0"/>
                        <a:t>, они самостоятельны, независимы и взаимно дополняют друг друга</a:t>
                      </a:r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7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758238" cy="61618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30"/>
                <a:gridCol w="6328608"/>
              </a:tblGrid>
              <a:tr h="113503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Государство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Это лицо наделенное политическими, гражданскими, иными правами и обязанностями и поступившее в соответствии с этими правами и обязанностями</a:t>
                      </a:r>
                      <a:endParaRPr lang="ru-RU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032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Гражданин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Организация верховной</a:t>
                      </a:r>
                      <a:r>
                        <a:rPr lang="ru-RU" b="1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власти, система учреждений на определенной территории</a:t>
                      </a:r>
                      <a:endParaRPr lang="ru-RU" b="1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032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Суверенитет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Глава государства, гарант Конституции, прав и свобод человека и гражданина</a:t>
                      </a:r>
                      <a:endParaRPr lang="ru-RU" b="1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7310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Конституция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Полная независимость государства от других государств в его внутренних делах и внешних отношений</a:t>
                      </a:r>
                      <a:endParaRPr lang="ru-RU" b="1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9696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Президент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Основной закон страны,</a:t>
                      </a:r>
                      <a:r>
                        <a:rPr lang="ru-RU" b="1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определяющий его общественное устройство, избирательную систему, принцип организации и деятельности органов государственной власти и управления, основные права и обязанности граждан</a:t>
                      </a:r>
                      <a:endParaRPr lang="ru-RU" b="1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3503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Принцип разделения властей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</a:rPr>
                        <a:t>?</a:t>
                      </a:r>
                      <a:endParaRPr lang="ru-RU" b="1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14480" y="214290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ПУТАНИЦА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1285852" y="4286256"/>
            <a:ext cx="221457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Домашнее  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/>
                <a:cs typeface="Times New Roman"/>
              </a:rPr>
              <a:t>§8, ответить на вопросы стр.52, работать над основными понятиями, (*) написать рассказ «Каким я представляю государство будущего?»</a:t>
            </a:r>
          </a:p>
          <a:p>
            <a:pPr>
              <a:buNone/>
            </a:pPr>
            <a:endParaRPr lang="ru-RU" b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ru-RU" b="1" smtClean="0">
              <a:latin typeface="Times New Roman"/>
              <a:cs typeface="Times New Roman"/>
            </a:endParaRP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литературы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 А.И.Кравченко, Обществознание 6 класс</a:t>
            </a:r>
          </a:p>
          <a:p>
            <a:pPr>
              <a:buNone/>
            </a:pPr>
            <a:r>
              <a:rPr lang="ru-RU" sz="2000" dirty="0" smtClean="0"/>
              <a:t>2. Картинки Конституции. </a:t>
            </a:r>
            <a:r>
              <a:rPr lang="ru-RU" sz="2000" dirty="0" err="1" smtClean="0"/>
              <a:t>Яндекс</a:t>
            </a:r>
            <a:r>
              <a:rPr lang="ru-RU" sz="2000" dirty="0" smtClean="0"/>
              <a:t>. Картинки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736"/>
            <a:ext cx="7315224" cy="358982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Создайте лишь немного законов, но следите за тем, чтобы они соблюдались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ru-RU" sz="3600" i="1" dirty="0" smtClean="0"/>
          </a:p>
          <a:p>
            <a:pPr algn="ctr"/>
            <a:r>
              <a:rPr lang="ru-RU" sz="3600" i="1" dirty="0" smtClean="0"/>
              <a:t>Джон Локк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00844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Основной закон страны</a:t>
            </a:r>
            <a:endParaRPr lang="ru-RU" sz="7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 урока</a:t>
            </a:r>
            <a:endParaRPr lang="ru-RU" sz="5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План урока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Конституция?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Государственный суверенитет.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 разделение властей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понятия  -</a:t>
            </a:r>
            <a:r>
              <a:rPr lang="ru-RU" sz="5400" b="1" i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Конституция, президент, депутат, разделение властей</a:t>
            </a:r>
            <a:endParaRPr lang="ru-RU" sz="5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Предыстория  конституции</a:t>
            </a:r>
            <a:br>
              <a:rPr lang="ru-RU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Древний Рим – 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государственные документы</a:t>
            </a:r>
          </a:p>
          <a:p>
            <a:pPr>
              <a:buNone/>
            </a:pPr>
            <a:endParaRPr lang="ru-RU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ru-RU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ru-RU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Франция-1789 год.</a:t>
            </a:r>
          </a:p>
          <a:p>
            <a:pPr>
              <a:buNone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«Декларация прав человека и гражданина»</a:t>
            </a:r>
          </a:p>
          <a:p>
            <a:pPr>
              <a:buNone/>
            </a:pPr>
            <a:endParaRPr lang="ru-RU" u="sng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562476" cy="45434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США – 1791 год.</a:t>
            </a:r>
          </a:p>
          <a:p>
            <a:pPr>
              <a:buNone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Билль о правах</a:t>
            </a:r>
          </a:p>
          <a:p>
            <a:pPr>
              <a:buNone/>
            </a:pPr>
            <a:endParaRPr lang="ru-RU" b="1" i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b="1" i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b="1" i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b="1" i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Россия -1825 год.</a:t>
            </a:r>
          </a:p>
          <a:p>
            <a:pPr>
              <a:buNone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Восстание декабристов</a:t>
            </a:r>
            <a:endParaRPr lang="ru-RU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b="1" i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b="1" i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b="1" i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b="1" i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Историческая  справка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i="1" dirty="0" smtClean="0"/>
              <a:t>В день убийства императора Александра </a:t>
            </a:r>
            <a:r>
              <a:rPr lang="en-US" sz="2000" b="1" i="1" dirty="0" smtClean="0"/>
              <a:t>II</a:t>
            </a:r>
            <a:r>
              <a:rPr lang="ru-RU" sz="2000" b="1" i="1" dirty="0" smtClean="0"/>
              <a:t> в 1881  г. на его престоле был обнаружен документ конституционного типа, согласно которому в стране создавалась бы новая система управления – появлялся представителей законодательный орган. Другой император Николай </a:t>
            </a:r>
            <a:r>
              <a:rPr lang="en-US" sz="2000" b="1" i="1" dirty="0" smtClean="0"/>
              <a:t>II</a:t>
            </a:r>
            <a:r>
              <a:rPr lang="ru-RU" sz="2000" b="1" i="1" dirty="0" smtClean="0"/>
              <a:t> в 1905 году провозглашает Манифест 17 октября, который напоминает Конституцию –учреждался законодательный орган- Государственная дума,  в которой провозглашались демократические свободы. И только после событий Октябрьской революции в 1918 году был принят документ с названием Конституция. Она закрепила диктатуру (власть) пролетариата, провозгласив задачу –подавить эксплуататоров до полного уничтожения. Значит , все же насилие рабочих было несколько больше прав, чем у крестьян. Государство провозглашалось республиканским. Затем были конституции 1937 года, 1978 года, которые закрепили права своих граждан. Сегодня у нас действует Конституция Российской Федерации, принятая на референдуме.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8582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12 декабря 1993 года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Состоялся референдум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всенародное голосование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5000660" cy="51435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q"/>
            </a:pP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Участвовало                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55</a:t>
            </a:r>
          </a:p>
          <a:p>
            <a:pPr marL="342900" indent="-342900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Проголосовало «за»  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60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«Против»                     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 </a:t>
            </a:r>
          </a:p>
          <a:p>
            <a:pPr marL="342900" indent="-342900"/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/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Вывод </a:t>
            </a:r>
            <a:r>
              <a:rPr lang="ru-RU" sz="2800" dirty="0" smtClean="0">
                <a:solidFill>
                  <a:srgbClr val="FF0000"/>
                </a:solidFill>
              </a:rPr>
              <a:t>12 декабря 1993 года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была принята Российская Конституция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0694" y="1357298"/>
            <a:ext cx="338070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Запомни!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преамбула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содержит краткую характеристику целей, условий и методов принятия Конституции.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Основной закон страны состоит из 9 глав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Глава 1.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Основы конституционного строя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Глава 2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Права и свободы человека и гражданина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Глава 3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Федеральное устройство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Глава 4.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Президент Российской Федерации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Глава 5.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Федеративное государство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Глава 6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Правительство Российской Федерации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Глава 7.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Судебная власть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Глава 8.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Местное самоуправление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Глава 9.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Конституционные поправки и пересмотр Конституции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</TotalTime>
  <Words>679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к уроку обществознания</vt:lpstr>
      <vt:lpstr>Создайте лишь немного законов, но следите за тем, чтобы они соблюдались</vt:lpstr>
      <vt:lpstr>Слайд 3</vt:lpstr>
      <vt:lpstr>План урока</vt:lpstr>
      <vt:lpstr>Слайд 5</vt:lpstr>
      <vt:lpstr>Предыстория  конституции </vt:lpstr>
      <vt:lpstr>Историческая  справка</vt:lpstr>
      <vt:lpstr>12 декабря 1993 года Состоялся референдум (всенародное голосование)</vt:lpstr>
      <vt:lpstr>Запомни!</vt:lpstr>
      <vt:lpstr>Слайд 10</vt:lpstr>
      <vt:lpstr>Самостоятельная работа</vt:lpstr>
      <vt:lpstr>Российская Федерация</vt:lpstr>
      <vt:lpstr>Принцип разделения властей </vt:lpstr>
      <vt:lpstr>Работа с основными понятиями</vt:lpstr>
      <vt:lpstr>Слайд 15</vt:lpstr>
      <vt:lpstr>Домашнее   задание</vt:lpstr>
      <vt:lpstr>Список литературы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Создайте лишь немного законов, но следите за тем, чтобы они соблюдались</dc:title>
  <dc:creator>Admin</dc:creator>
  <cp:lastModifiedBy>Admin</cp:lastModifiedBy>
  <cp:revision>34</cp:revision>
  <dcterms:created xsi:type="dcterms:W3CDTF">2011-03-26T19:21:19Z</dcterms:created>
  <dcterms:modified xsi:type="dcterms:W3CDTF">2011-03-29T03:21:18Z</dcterms:modified>
</cp:coreProperties>
</file>