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2C095C-7B31-4FAB-903F-B2566CAFC29C}" type="datetimeFigureOut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FFFD98-CB1A-4C9C-A328-5C7292873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FFD98-CB1A-4C9C-A328-5C729287395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5098-65D6-4DAF-B620-E2114EF6E07B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19D5-3195-4C35-8191-1AD6A004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9EEF-0E70-4E27-8802-E954EA82520C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0FEB-FF54-4CC0-8515-E6E57B320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12DD-E2BC-42AE-9C38-E04FEB100785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7E43-7F58-42B8-A207-3F9F6FD29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F081-3296-483A-8DDE-029E5E37F11F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37FB-06EC-482B-99FE-83F380E6E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998C-FC74-47CC-A1BA-ECCF76C78D3C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7660-8589-4415-9027-AFA50EA0E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6D2F-1719-44C2-91FA-69E103BA36DA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9EE0-98A0-4A18-8A39-7381C1A21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91-E182-4D5D-837C-8241B6B55CC2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6838-2C17-4CF7-8205-1F0E57DF0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E127-B71D-4AD8-A2CB-EA201DE55D6E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0578-C2BD-4E24-972E-FDBE28252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AF31-B6AC-4733-8006-D7E17F158BCC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77D4-57C0-417E-B384-CE64F55E7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5BAB-2769-4299-88D1-781F720099D6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60E4-2229-478B-AEEB-8BB8D2CD4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FCEC-D0A2-4225-A62B-9289922EEFD3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FC0E-59C2-4144-9345-065A9B3DC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B42A-25E6-460A-8E25-BB535E74891C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B20EF9-408A-4521-B77F-38046B325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1470025"/>
          </a:xfrm>
        </p:spPr>
        <p:txBody>
          <a:bodyPr/>
          <a:lstStyle/>
          <a:p>
            <a:r>
              <a:rPr lang="ru-RU" sz="1600" b="1" dirty="0" smtClean="0">
                <a:latin typeface="Bookman Old Style" pitchFamily="18" charset="0"/>
                <a:cs typeface="Arial" charset="0"/>
              </a:rPr>
              <a:t>МУНИЦИПАЛЬНОЕ БЮДЖЕТНОЕ ОБРАЗОВАТЕЛЬНОЕ УЧРЕЖДЕНИЕ</a:t>
            </a:r>
            <a:br>
              <a:rPr lang="ru-RU" sz="1600" b="1" dirty="0" smtClean="0">
                <a:latin typeface="Bookman Old Style" pitchFamily="18" charset="0"/>
                <a:cs typeface="Arial" charset="0"/>
              </a:rPr>
            </a:br>
            <a:r>
              <a:rPr lang="ru-RU" sz="1600" b="1" dirty="0" smtClean="0">
                <a:latin typeface="Bookman Old Style" pitchFamily="18" charset="0"/>
                <a:cs typeface="Arial" charset="0"/>
              </a:rPr>
              <a:t>ПОГОРЕЛЬСКАЯ ОСНОВНАЯ ОБЩЕОБРАЗОВАТЕЛЬНАЯ ШКОЛА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286808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«В гостях у сказки»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обобщающий урок по математике в 5 классе по теме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«Действия с натуральными числами»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5" name="Picture 3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5857875"/>
            <a:ext cx="9366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H:\Documents and Settings\Aida\Рабочий стол\текстуры и фоны, клипарты\EDUCATION\2 (11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5572125"/>
            <a:ext cx="154463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4643446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Andale Sans UI"/>
                <a:cs typeface="Times New Roman" pitchFamily="18" charset="0"/>
              </a:rPr>
              <a:t>Подготовила и провела учитель математики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683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Andale Sans UI"/>
                <a:cs typeface="Times New Roman" pitchFamily="18" charset="0"/>
              </a:rPr>
              <a:t>Банькова Наталья Валерьевна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3554" name="Picture 2" descr="C:\Documents and Settings\Наталья\Рабочий стол\открытый урок по математике\3kA8KStN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501254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00496" y="3643314"/>
            <a:ext cx="48926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Для приготовления фруктового напитка берут 2 части сиропа и 5 частей воды. Сколько надо взять сиропа, чтобы получить 1400 г напитка?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2532" name="Picture 4" descr="C:\Documents and Settings\Наталья\Рабочий стол\открытый урок по математике\0_6fbfe_909f7aa8_X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435094" cy="4857784"/>
          </a:xfrm>
          <a:prstGeom prst="rect">
            <a:avLst/>
          </a:prstGeom>
          <a:noFill/>
        </p:spPr>
      </p:pic>
      <p:sp>
        <p:nvSpPr>
          <p:cNvPr id="13" name="WordArt 6"/>
          <p:cNvSpPr txBox="1">
            <a:spLocks noChangeArrowheads="1" noChangeShapeType="1" noTextEdit="1"/>
          </p:cNvSpPr>
          <p:nvPr/>
        </p:nvSpPr>
        <p:spPr bwMode="auto">
          <a:xfrm>
            <a:off x="428596" y="285728"/>
            <a:ext cx="2257412" cy="31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Задача №5</a:t>
            </a:r>
            <a:endParaRPr kumimoji="0" lang="ru-RU" sz="2800" b="1" i="1" u="none" strike="noStrike" kern="1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115328" cy="1143000"/>
          </a:xfrm>
        </p:spPr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Помогите  справиться  </a:t>
            </a:r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 заданием…</a:t>
            </a:r>
            <a:endParaRPr lang="ru-RU" sz="3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4579" name="Picture 3" descr="C:\Documents and Settings\Наталья\Рабочий стол\открытый урок по математике\1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72428" cy="516119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WordArt 6"/>
          <p:cNvSpPr txBox="1">
            <a:spLocks noChangeArrowheads="1" noChangeShapeType="1" noTextEdit="1"/>
          </p:cNvSpPr>
          <p:nvPr/>
        </p:nvSpPr>
        <p:spPr bwMode="auto">
          <a:xfrm>
            <a:off x="285720" y="285728"/>
            <a:ext cx="2257412" cy="31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Задача №6</a:t>
            </a:r>
            <a:endParaRPr kumimoji="0" lang="ru-RU" sz="2800" b="1" i="1" u="none" strike="noStrike" kern="1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85720" y="1214422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Найдите значение выражения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58344 : 429 + 512 • 24= 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428596" y="3286124"/>
            <a:ext cx="850112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Проверь себя!</a:t>
            </a:r>
          </a:p>
          <a:p>
            <a:pPr marL="457200" indent="-457200" algn="just">
              <a:buAutoNum type="arabicParenR"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58344 429               2) 512             3) 12288</a:t>
            </a:r>
          </a:p>
          <a:p>
            <a:pPr marL="457200" indent="-457200" algn="just"/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429      136                    24                     136</a:t>
            </a:r>
          </a:p>
          <a:p>
            <a:pPr marL="457200" indent="-457200" algn="just"/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1544                          2048                 12424</a:t>
            </a:r>
          </a:p>
          <a:p>
            <a:pPr marL="457200" indent="-457200" algn="just"/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1287                        1024</a:t>
            </a:r>
          </a:p>
          <a:p>
            <a:pPr marL="457200" indent="-457200" algn="just"/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2574                      12288</a:t>
            </a:r>
          </a:p>
          <a:p>
            <a:pPr marL="457200" indent="-457200" algn="just"/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2574 </a:t>
            </a:r>
          </a:p>
          <a:p>
            <a:pPr marL="457200" indent="-457200" algn="just"/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0       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893869" y="3963991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00232" y="4071942"/>
            <a:ext cx="57150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0100" y="4500570"/>
            <a:ext cx="57150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00100" y="5214950"/>
            <a:ext cx="78581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42976" y="5929330"/>
            <a:ext cx="71438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143372" y="4500570"/>
            <a:ext cx="78581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29058" y="5214950"/>
            <a:ext cx="92869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00826" y="4500570"/>
            <a:ext cx="92869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287306" y="4142586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286512" y="4143380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179091" y="4036223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4179091" y="4036223"/>
            <a:ext cx="214314" cy="1428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785786" y="414338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857224" y="485776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>
            <a:off x="1000100" y="557214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WordArt 6"/>
          <p:cNvSpPr txBox="1"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57158" y="500042"/>
            <a:ext cx="837247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Самостоятельная работа</a:t>
            </a:r>
            <a:endParaRPr kumimoji="0" lang="ru-RU" sz="2800" b="1" i="1" u="none" strike="noStrike" kern="1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6626" name="Picture 2" descr="C:\Documents and Settings\Наталья\Рабочий стол\открытый урок по математике\25985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406375" cy="539595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2" descr="C:\Documents and Settings\Наталья\Рабочий стол\открытый урок по математике\25985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928670"/>
            <a:ext cx="2995122" cy="226298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WordArt 6"/>
          <p:cNvSpPr txBox="1">
            <a:spLocks noChangeArrowheads="1" noChangeShapeType="1" noTextEdit="1"/>
          </p:cNvSpPr>
          <p:nvPr/>
        </p:nvSpPr>
        <p:spPr bwMode="auto">
          <a:xfrm>
            <a:off x="1214414" y="357166"/>
            <a:ext cx="45720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Ключ к разгадке</a:t>
            </a:r>
            <a:endParaRPr kumimoji="0" lang="ru-RU" sz="2800" b="1" i="1" u="none" strike="noStrike" kern="1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3286124"/>
          <a:ext cx="8358246" cy="1645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36146"/>
                <a:gridCol w="1174300"/>
                <a:gridCol w="1450604"/>
                <a:gridCol w="1726910"/>
                <a:gridCol w="1577245"/>
                <a:gridCol w="139304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Bookman Old Style" pitchFamily="18" charset="0"/>
                        </a:rPr>
                        <a:t>96	</a:t>
                      </a:r>
                    </a:p>
                    <a:p>
                      <a:pPr algn="ctr"/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4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34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62х+147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18х-152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24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Д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И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К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Ж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А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Н</a:t>
                      </a:r>
                      <a:endParaRPr lang="ru-RU" sz="24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214950"/>
            <a:ext cx="2062730" cy="13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открытый урок по математике\49-na-ladjah-v-tridevjatoe-car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042982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Ну, вот и всё!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714488"/>
            <a:ext cx="7286676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          </a:t>
            </a:r>
            <a:b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   </a:t>
            </a:r>
            <a:r>
              <a:rPr lang="ru-RU" sz="3600" b="1" dirty="0" smtClean="0">
                <a:latin typeface="Bookman Old Style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i="1" dirty="0" smtClean="0">
                <a:latin typeface="Bookman Old Style" pitchFamily="18" charset="0"/>
              </a:rPr>
              <a:t>Решить тест </a:t>
            </a:r>
            <a:br>
              <a:rPr lang="ru-RU" sz="3600" b="1" i="1" dirty="0" smtClean="0">
                <a:latin typeface="Bookman Old Style" pitchFamily="18" charset="0"/>
              </a:rPr>
            </a:br>
            <a:r>
              <a:rPr lang="ru-RU" sz="3600" b="1" i="1" dirty="0" smtClean="0">
                <a:latin typeface="Bookman Old Style" pitchFamily="18" charset="0"/>
              </a:rPr>
              <a:t/>
            </a:r>
            <a:br>
              <a:rPr lang="ru-RU" sz="3600" b="1" i="1" dirty="0" smtClean="0">
                <a:latin typeface="Bookman Old Style" pitchFamily="18" charset="0"/>
              </a:rPr>
            </a:br>
            <a:r>
              <a:rPr lang="ru-RU" sz="3600" b="1" i="1" dirty="0" smtClean="0">
                <a:latin typeface="Bookman Old Style" pitchFamily="18" charset="0"/>
              </a:rPr>
              <a:t>Составить кроссворд  из 10-15 слов по теме «Все действия с натуральными числами»</a:t>
            </a: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8341">
            <a:off x="571472" y="2071678"/>
            <a:ext cx="1158233" cy="73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2682">
            <a:off x="592806" y="3255362"/>
            <a:ext cx="1158233" cy="73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785918" y="1071546"/>
            <a:ext cx="594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Домашнее задание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143512"/>
            <a:ext cx="7000923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Числа правят миром…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428736"/>
          <a:ext cx="8215370" cy="3429024"/>
        </p:xfrm>
        <a:graphic>
          <a:graphicData uri="http://schemas.openxmlformats.org/drawingml/2006/table">
            <a:tbl>
              <a:tblPr/>
              <a:tblGrid>
                <a:gridCol w="2142552"/>
                <a:gridCol w="1878413"/>
                <a:gridCol w="2151303"/>
                <a:gridCol w="2043102"/>
              </a:tblGrid>
              <a:tr h="34290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15 ∙6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: 18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∙19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+6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   </a:t>
                      </a:r>
                      <a:endParaRPr lang="ru-RU" sz="2800" b="1" kern="50" dirty="0">
                        <a:latin typeface="Bookman Old Style" pitchFamily="18" charset="0"/>
                        <a:ea typeface="Andale Sans UI"/>
                      </a:endParaRPr>
                    </a:p>
                  </a:txBody>
                  <a:tcPr marL="63758" marR="6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100-19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:3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+23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∙</a:t>
                      </a:r>
                      <a:r>
                        <a:rPr lang="ru-RU" sz="2800" kern="50" dirty="0" smtClean="0">
                          <a:latin typeface="Bookman Old Style" pitchFamily="18" charset="0"/>
                          <a:ea typeface="Andale Sans UI"/>
                        </a:rPr>
                        <a:t>4</a:t>
                      </a:r>
                      <a:endParaRPr lang="ru-RU" sz="2800" kern="50" dirty="0">
                        <a:latin typeface="Bookman Old Style" pitchFamily="18" charset="0"/>
                        <a:ea typeface="Andale Sans UI"/>
                      </a:endParaRPr>
                    </a:p>
                  </a:txBody>
                  <a:tcPr marL="63758" marR="6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60-11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:7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∙15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-</a:t>
                      </a:r>
                      <a:r>
                        <a:rPr lang="ru-RU" sz="2800" kern="50" dirty="0" smtClean="0">
                          <a:latin typeface="Bookman Old Style" pitchFamily="18" charset="0"/>
                          <a:ea typeface="Andale Sans UI"/>
                        </a:rPr>
                        <a:t>25</a:t>
                      </a:r>
                      <a:endParaRPr lang="ru-RU" sz="2800" kern="50" dirty="0">
                        <a:latin typeface="Bookman Old Style" pitchFamily="18" charset="0"/>
                        <a:ea typeface="Andale Sans UI"/>
                      </a:endParaRPr>
                    </a:p>
                  </a:txBody>
                  <a:tcPr marL="63758" marR="6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88-19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:23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∙15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kern="50" dirty="0">
                          <a:latin typeface="Bookman Old Style" pitchFamily="18" charset="0"/>
                          <a:ea typeface="Andale Sans UI"/>
                        </a:rPr>
                        <a:t>+</a:t>
                      </a:r>
                      <a:r>
                        <a:rPr lang="ru-RU" sz="2800" kern="50" dirty="0" smtClean="0">
                          <a:latin typeface="Bookman Old Style" pitchFamily="18" charset="0"/>
                          <a:ea typeface="Andale Sans UI"/>
                        </a:rPr>
                        <a:t>55</a:t>
                      </a:r>
                      <a:endParaRPr lang="ru-RU" sz="2800" kern="50" dirty="0">
                        <a:latin typeface="Bookman Old Style" pitchFamily="18" charset="0"/>
                        <a:ea typeface="Andale Sans UI"/>
                      </a:endParaRPr>
                    </a:p>
                  </a:txBody>
                  <a:tcPr marL="63758" marR="6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8" name="AutoShape 4"/>
          <p:cNvSpPr>
            <a:spLocks noChangeShapeType="1"/>
          </p:cNvSpPr>
          <p:nvPr/>
        </p:nvSpPr>
        <p:spPr bwMode="auto">
          <a:xfrm>
            <a:off x="361950" y="234950"/>
            <a:ext cx="523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7" name="AutoShape 3"/>
          <p:cNvSpPr>
            <a:spLocks noChangeShapeType="1"/>
          </p:cNvSpPr>
          <p:nvPr/>
        </p:nvSpPr>
        <p:spPr bwMode="auto">
          <a:xfrm>
            <a:off x="-49213" y="260350"/>
            <a:ext cx="49530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/>
          <p:cNvSpPr>
            <a:spLocks noChangeShapeType="1"/>
          </p:cNvSpPr>
          <p:nvPr/>
        </p:nvSpPr>
        <p:spPr bwMode="auto">
          <a:xfrm>
            <a:off x="-31750" y="247650"/>
            <a:ext cx="514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5" name="AutoShape 1"/>
          <p:cNvSpPr>
            <a:spLocks noChangeShapeType="1"/>
          </p:cNvSpPr>
          <p:nvPr/>
        </p:nvSpPr>
        <p:spPr bwMode="auto">
          <a:xfrm>
            <a:off x="-31750" y="247650"/>
            <a:ext cx="523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57224" y="3929066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14612" y="3929066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72000" y="3929066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15140" y="3929066"/>
            <a:ext cx="100013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857357" y="428604"/>
            <a:ext cx="5572164" cy="76944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4143380"/>
            <a:ext cx="92869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101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143380"/>
            <a:ext cx="92869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200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4143380"/>
            <a:ext cx="92869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80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16" y="4143380"/>
            <a:ext cx="92869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9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867498-5A96-488F-8833-81D3D3B19B7B}" type="datetime1">
              <a:rPr lang="ru-RU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CB2E5-EC3A-4F99-9E96-C043A4A6B5D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35"/>
          <a:stretch>
            <a:fillRect/>
          </a:stretch>
        </p:blipFill>
        <p:spPr>
          <a:xfrm>
            <a:off x="4429124" y="1214422"/>
            <a:ext cx="4500562" cy="5447686"/>
          </a:xfrm>
        </p:spPr>
      </p:pic>
      <p:pic>
        <p:nvPicPr>
          <p:cNvPr id="3080" name="Picture 8" descr="C:\Documents and Settings\Наталья\Рабочий стол\открытый урок по математике\personid1908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4214842" cy="33288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WordArt 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14282" y="285728"/>
            <a:ext cx="2357454" cy="336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Задача №</a:t>
            </a:r>
            <a:r>
              <a:rPr lang="ru-RU" sz="2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</a:t>
            </a:r>
            <a:endParaRPr lang="ru-RU" sz="2800" b="1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386" name="Picture 2" descr="C:\Documents and Settings\Наталья\Рабочий стол\открытый урок по математике\1315078506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5620585" cy="42687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28794" y="5143512"/>
            <a:ext cx="69294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Ковер – самолет  летел 2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ч. со  </a:t>
            </a: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скоростью 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132 км/ч  </a:t>
            </a: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и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 3 </a:t>
            </a: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ч. со  скоростью  143 км/ч.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Найдите 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расстояние, которое мы преодолеем на ковре-самолёте.</a:t>
            </a:r>
            <a:endParaRPr lang="ru-RU" sz="2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7410" name="Picture 2" descr="C:\Documents and Settings\Наталья\Рабочий стол\открытый урок по математике\post-6565-12052171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8434" name="Picture 2" descr="C:\Documents and Settings\Наталья\Рабочий стол\открытый урок по математике\childrens_wallpapers_82531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14356"/>
            <a:ext cx="6439047" cy="40857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500570"/>
            <a:ext cx="88931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Дорога  состоит  из   четырех  участков.</a:t>
            </a:r>
            <a:r>
              <a:rPr kumimoji="0" lang="ru-RU" sz="2400" b="1" i="1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Первый  участок     имеет  длину  14 км, второй – в 2 раза  длиннее   первого, третий  длиннее второго  на  4 км, четвертый – в  4  раза  короче  третьего.  Найдите  длину  дороги.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" name="WordArt 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14282" y="285728"/>
            <a:ext cx="2400288" cy="333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Задача </a:t>
            </a:r>
            <a:r>
              <a:rPr lang="ru-RU" sz="2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№2</a:t>
            </a:r>
            <a:endParaRPr lang="ru-RU" sz="2800" b="1" i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9458" name="Picture 2" descr="C:\Documents and Settings\Наталья\Рабочий стол\открытый урок по математике\622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336192" cy="488315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472" y="714356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C0000"/>
                </a:solidFill>
                <a:latin typeface="Georgia" pitchFamily="18" charset="0"/>
              </a:rPr>
              <a:t>Найдите  корень </a:t>
            </a:r>
            <a:r>
              <a:rPr lang="ru-RU" sz="2800" b="1" i="1" dirty="0" smtClean="0">
                <a:solidFill>
                  <a:srgbClr val="CC0000"/>
                </a:solidFill>
                <a:latin typeface="Georgia" pitchFamily="18" charset="0"/>
              </a:rPr>
              <a:t> уравнения </a:t>
            </a:r>
            <a:endParaRPr lang="ru-RU" sz="2800" b="1" i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8" name="WordArt 6"/>
          <p:cNvSpPr txBox="1">
            <a:spLocks noChangeArrowheads="1" noChangeShapeType="1" noTextEdit="1"/>
          </p:cNvSpPr>
          <p:nvPr/>
        </p:nvSpPr>
        <p:spPr bwMode="auto">
          <a:xfrm>
            <a:off x="214282" y="285728"/>
            <a:ext cx="2257412" cy="31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Задача №3</a:t>
            </a:r>
            <a:endParaRPr kumimoji="0" lang="ru-RU" sz="2800" b="1" i="1" u="none" strike="noStrike" kern="1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785918" y="5643578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(853+у) – 53 = 900</a:t>
            </a:r>
            <a:endParaRPr lang="ru-RU" sz="36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143800" cy="5764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  <p:pic>
        <p:nvPicPr>
          <p:cNvPr id="20482" name="Picture 2" descr="C:\Documents and Settings\Наталья\Рабочий стол\открытый урок по математике\49149c573b9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694B"/>
              </a:clrFrom>
              <a:clrTo>
                <a:srgbClr val="84694B">
                  <a:alpha val="0"/>
                </a:srgbClr>
              </a:clrTo>
            </a:clrChange>
          </a:blip>
          <a:srcRect l="63846" t="84994" r="18846" b="4603"/>
          <a:stretch>
            <a:fillRect/>
          </a:stretch>
        </p:blipFill>
        <p:spPr bwMode="auto">
          <a:xfrm>
            <a:off x="5929322" y="4286256"/>
            <a:ext cx="2922552" cy="214314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F081-3296-483A-8DDE-029E5E37F11F}" type="datetime1">
              <a:rPr lang="ru-RU" smtClean="0"/>
              <a:pPr>
                <a:defRPr/>
              </a:pPr>
              <a:t>22.01.2012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737FB-06EC-482B-99FE-83F380E6ED6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1506" name="Picture 2" descr="C:\Documents and Settings\Наталья\Рабочий стол\урок\AG00628_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20"/>
            <a:ext cx="8858312" cy="3214710"/>
          </a:xfrm>
          <a:prstGeom prst="rect">
            <a:avLst/>
          </a:prstGeom>
          <a:noFill/>
        </p:spPr>
      </p:pic>
      <p:pic>
        <p:nvPicPr>
          <p:cNvPr id="3076" name="Picture 4" descr="C:\Documents and Settings\Наталья\Рабочий стол\открытый урок по математике\1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32029">
            <a:off x="3196786" y="4095519"/>
            <a:ext cx="3946701" cy="2289086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14282" y="428604"/>
            <a:ext cx="84296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ndale Sans UI"/>
                <a:cs typeface="Times New Roman" pitchFamily="18" charset="0"/>
              </a:rPr>
              <a:t>«Если вы поможете  узнать скорость этой лодки, то она перевезёт вас на другой берег».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ndale Sans UI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ndale Sans UI"/>
                <a:cs typeface="Times New Roman" pitchFamily="18" charset="0"/>
              </a:rPr>
              <a:t>Лодка плыла 3 часа с некоторой скоростью. Если она проплывёт ещё 12 км, то её путь станет равным 132 км. С какой скоростью плыла лодка?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" name="WordArt 6"/>
          <p:cNvSpPr txBox="1">
            <a:spLocks noChangeArrowheads="1" noChangeShapeType="1" noTextEdit="1"/>
          </p:cNvSpPr>
          <p:nvPr/>
        </p:nvSpPr>
        <p:spPr bwMode="auto">
          <a:xfrm>
            <a:off x="285720" y="1428736"/>
            <a:ext cx="2257412" cy="31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Задача №4</a:t>
            </a:r>
            <a:endParaRPr kumimoji="0" lang="ru-RU" sz="2800" b="1" i="1" u="none" strike="noStrike" kern="1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0" grpId="0"/>
    </p:bldLst>
  </p:timing>
</p:sld>
</file>

<file path=ppt/theme/theme1.xml><?xml version="1.0" encoding="utf-8"?>
<a:theme xmlns:a="http://schemas.openxmlformats.org/drawingml/2006/main" name="математика - 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- 20</Template>
  <TotalTime>276</TotalTime>
  <Words>346</Words>
  <Application>Microsoft Office PowerPoint</Application>
  <PresentationFormat>Экран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математика - 20</vt:lpstr>
      <vt:lpstr>МУНИЦИПАЛЬНОЕ БЮДЖЕТНОЕ ОБРАЗОВАТЕЛЬНОЕ УЧРЕЖДЕНИЕ ПОГОРЕЛЬСКАЯ ОСНОВНАЯ ОБЩЕОБРАЗОВАТЕЛЬНАЯ ШКОЛА</vt:lpstr>
      <vt:lpstr>Слайд 2</vt:lpstr>
      <vt:lpstr>Слайд 3</vt:lpstr>
      <vt:lpstr>Задача №1</vt:lpstr>
      <vt:lpstr>Слайд 5</vt:lpstr>
      <vt:lpstr>Задача №2</vt:lpstr>
      <vt:lpstr>Найдите  корень  уравнения </vt:lpstr>
      <vt:lpstr>Слайд 8</vt:lpstr>
      <vt:lpstr>Слайд 9</vt:lpstr>
      <vt:lpstr>Слайд 10</vt:lpstr>
      <vt:lpstr>Слайд 11</vt:lpstr>
      <vt:lpstr>Помогите  справиться  с заданием…</vt:lpstr>
      <vt:lpstr>Слайд 13</vt:lpstr>
      <vt:lpstr>Самостоятельная работа</vt:lpstr>
      <vt:lpstr>Слайд 15</vt:lpstr>
      <vt:lpstr>Слайд 16</vt:lpstr>
      <vt:lpstr>                    Решить тест   Составить кроссворд  из 10-15 слов по теме «Все действия с натуральными числами»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dc:description>http;//aida.ucoz.ru</dc:description>
  <cp:lastModifiedBy>Наталья</cp:lastModifiedBy>
  <cp:revision>27</cp:revision>
  <dcterms:created xsi:type="dcterms:W3CDTF">2011-12-04T18:46:32Z</dcterms:created>
  <dcterms:modified xsi:type="dcterms:W3CDTF">2012-01-22T17:38:06Z</dcterms:modified>
</cp:coreProperties>
</file>