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овая стрелка 3"/>
          <p:cNvSpPr/>
          <p:nvPr/>
        </p:nvSpPr>
        <p:spPr>
          <a:xfrm>
            <a:off x="179512" y="5589240"/>
            <a:ext cx="9839908" cy="14859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0"/>
            </a:avLst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Морское путешествие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4932040" y="4725144"/>
            <a:ext cx="45719" cy="43204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5071201" cy="3356992"/>
          </a:xfrm>
        </p:spPr>
      </p:pic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9352" y="3224784"/>
            <a:ext cx="5184648" cy="36332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355976" y="1844824"/>
            <a:ext cx="4372032" cy="3240360"/>
          </a:xfrm>
        </p:spPr>
      </p:pic>
      <p:pic>
        <p:nvPicPr>
          <p:cNvPr id="5" name="Содержимое 3" descr="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2" y="260648"/>
            <a:ext cx="4054693" cy="61653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116632"/>
            <a:ext cx="4644029" cy="3312368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3" descr="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3928" y="3284984"/>
            <a:ext cx="4972824" cy="3312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3429000"/>
            <a:ext cx="4680520" cy="3214367"/>
          </a:xfrm>
          <a:prstGeom prst="rect">
            <a:avLst/>
          </a:prstGeom>
        </p:spPr>
      </p:pic>
      <p:pic>
        <p:nvPicPr>
          <p:cNvPr id="10" name="Содержимое 3" descr="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3" y="260648"/>
            <a:ext cx="4984030" cy="3312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1700808"/>
            <a:ext cx="4529810" cy="2952328"/>
          </a:xfrm>
          <a:prstGeom prst="rect">
            <a:avLst/>
          </a:prstGeom>
        </p:spPr>
      </p:pic>
      <p:pic>
        <p:nvPicPr>
          <p:cNvPr id="8" name="Содержимое 7" descr="10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5004048" y="476672"/>
            <a:ext cx="3798442" cy="576064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4</cp:revision>
  <dcterms:modified xsi:type="dcterms:W3CDTF">2012-07-30T18:51:18Z</dcterms:modified>
</cp:coreProperties>
</file>