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8" r:id="rId6"/>
    <p:sldId id="270" r:id="rId7"/>
    <p:sldId id="266" r:id="rId8"/>
    <p:sldId id="263" r:id="rId9"/>
    <p:sldId id="265" r:id="rId10"/>
    <p:sldId id="256" r:id="rId11"/>
    <p:sldId id="257" r:id="rId12"/>
    <p:sldId id="261" r:id="rId13"/>
    <p:sldId id="262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D60093"/>
    <a:srgbClr val="FF0066"/>
    <a:srgbClr val="FFCC66"/>
    <a:srgbClr val="FF0000"/>
    <a:srgbClr val="FFCC99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60"/>
  </p:normalViewPr>
  <p:slideViewPr>
    <p:cSldViewPr>
      <p:cViewPr varScale="1">
        <p:scale>
          <a:sx n="70" d="100"/>
          <a:sy n="70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41A0C-6294-4F36-9CE6-36B36341B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CE5E6-3F0E-498B-9740-EB4B8C8DA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AA895-40A8-4411-891B-5B075347C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EC50C-97C1-426B-8720-3BDDEE32A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9D0D1-A7D9-4AD7-9989-8A3F4D831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06799-EC3B-491B-B833-2BC512DC9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2AFE-7139-476A-90AF-FF77629E2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D610-263D-4E1A-BD24-0042C331B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4C3FD-1323-45C3-BB99-D97EA915C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CEC33-6491-48F4-8DAD-3CE2A4C84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F1CDD-CC96-45DF-B732-617FB1B94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5E76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7EA1C89-99DF-4BDA-9FCD-10138670B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1476375" y="765175"/>
            <a:ext cx="5832475" cy="10810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FFCC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LONDON</a:t>
            </a:r>
            <a:endParaRPr lang="ru-RU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99FFCC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4" name="Picture 6" descr="volvo-b5l-hybrid-b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060575"/>
            <a:ext cx="6769100" cy="4503738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0"/>
            <a:ext cx="7558087" cy="650875"/>
          </a:xfrm>
        </p:spPr>
        <p:txBody>
          <a:bodyPr/>
          <a:lstStyle/>
          <a:p>
            <a:r>
              <a:rPr lang="en-US" sz="2800" b="1" smtClean="0">
                <a:solidFill>
                  <a:srgbClr val="FFFFCC"/>
                </a:solidFill>
                <a:latin typeface="Castellar" pitchFamily="18" charset="0"/>
              </a:rPr>
              <a:t>A tour around</a:t>
            </a:r>
            <a:r>
              <a:rPr lang="en-US" sz="4000" smtClean="0"/>
              <a:t> </a:t>
            </a: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211708511135393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4089400" cy="5903913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5126" name="Picture 6" descr="big_b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573463"/>
            <a:ext cx="2678112" cy="3024187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5127" name="Picture 7" descr="Big_Be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60350"/>
            <a:ext cx="4391025" cy="3195638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 rot="5400000">
            <a:off x="3645695" y="4860131"/>
            <a:ext cx="2665412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BIG BEN</a:t>
            </a:r>
            <a:endParaRPr lang="ru-RU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_PICT2718"/>
          <p:cNvPicPr>
            <a:picLocks noChangeAspect="1" noChangeArrowheads="1"/>
          </p:cNvPicPr>
          <p:nvPr/>
        </p:nvPicPr>
        <p:blipFill>
          <a:blip r:embed="rId2" cstate="print"/>
          <a:srcRect t="9093"/>
          <a:stretch>
            <a:fillRect/>
          </a:stretch>
        </p:blipFill>
        <p:spPr bwMode="auto">
          <a:xfrm>
            <a:off x="755650" y="260350"/>
            <a:ext cx="7920038" cy="5491163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979613" y="6165850"/>
            <a:ext cx="5184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WESTMINSTER ABBEY</a:t>
            </a:r>
            <a:endParaRPr lang="ru-RU" sz="3600" kern="1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00006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_westminster-abb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4359275" cy="5805488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11269" name="Picture 5" descr="westminster-abbey-0008-big"/>
          <p:cNvPicPr>
            <a:picLocks noChangeAspect="1" noChangeArrowheads="1"/>
          </p:cNvPicPr>
          <p:nvPr/>
        </p:nvPicPr>
        <p:blipFill>
          <a:blip r:embed="rId3" cstate="print"/>
          <a:srcRect b="6747"/>
          <a:stretch>
            <a:fillRect/>
          </a:stretch>
        </p:blipFill>
        <p:spPr bwMode="auto">
          <a:xfrm>
            <a:off x="4932363" y="333375"/>
            <a:ext cx="3743325" cy="2303463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11270" name="Picture 6" descr="westminster_abbey_interior"/>
          <p:cNvPicPr>
            <a:picLocks noChangeAspect="1" noChangeArrowheads="1"/>
          </p:cNvPicPr>
          <p:nvPr/>
        </p:nvPicPr>
        <p:blipFill>
          <a:blip r:embed="rId4" cstate="print"/>
          <a:srcRect t="7002"/>
          <a:stretch>
            <a:fillRect/>
          </a:stretch>
        </p:blipFill>
        <p:spPr bwMode="auto">
          <a:xfrm>
            <a:off x="5076825" y="2852738"/>
            <a:ext cx="3457575" cy="3816350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180px-Elizabeth_II,_Buckingham_Palace,_07_Mar_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412875"/>
            <a:ext cx="1931988" cy="5184775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6119812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18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BUCKINGHAM  PALACE</a:t>
            </a:r>
            <a:endParaRPr lang="ru-RU" sz="3600" kern="10" spc="-18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CC66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7658" name="Picture 10" descr="11559282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73238"/>
            <a:ext cx="5976937" cy="4483100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6"/>
          <p:cNvSpPr>
            <a:spLocks noChangeArrowheads="1" noChangeShapeType="1" noTextEdit="1"/>
          </p:cNvSpPr>
          <p:nvPr/>
        </p:nvSpPr>
        <p:spPr bwMode="auto">
          <a:xfrm>
            <a:off x="1476375" y="549275"/>
            <a:ext cx="5832475" cy="10810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FFCC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LONDON</a:t>
            </a:r>
            <a:endParaRPr lang="ru-RU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99FFCC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2771" name="Picture 3" descr="volvo-b5l-hybrid-b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60575"/>
            <a:ext cx="6769100" cy="4503738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7558087" cy="650875"/>
          </a:xfrm>
        </p:spPr>
        <p:txBody>
          <a:bodyPr/>
          <a:lstStyle/>
          <a:p>
            <a:r>
              <a:rPr lang="en-US" sz="2800" b="1" smtClean="0">
                <a:solidFill>
                  <a:srgbClr val="FFFFCC"/>
                </a:solidFill>
                <a:latin typeface="Castellar" pitchFamily="18" charset="0"/>
              </a:rPr>
              <a:t>A tour around</a:t>
            </a:r>
            <a:r>
              <a:rPr lang="en-US" sz="4000" smtClean="0"/>
              <a:t> </a:t>
            </a:r>
            <a:endParaRPr lang="ru-RU" sz="4000" smtClean="0"/>
          </a:p>
        </p:txBody>
      </p:sp>
      <p:pic>
        <p:nvPicPr>
          <p:cNvPr id="13317" name="Picture 5" descr="442px_-_london_lead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773238"/>
            <a:ext cx="4854575" cy="5084762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2" grpId="0"/>
      <p:bldP spid="3277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uken35578"/>
          <p:cNvPicPr>
            <a:picLocks noChangeAspect="1" noChangeArrowheads="1"/>
          </p:cNvPicPr>
          <p:nvPr/>
        </p:nvPicPr>
        <p:blipFill>
          <a:blip r:embed="rId2" cstate="print"/>
          <a:srcRect l="2614" t="3288" r="2158" b="3979"/>
          <a:stretch>
            <a:fillRect/>
          </a:stretch>
        </p:blipFill>
        <p:spPr bwMode="auto">
          <a:xfrm>
            <a:off x="468313" y="188913"/>
            <a:ext cx="7920037" cy="5327650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484438" y="6092825"/>
            <a:ext cx="410368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 TOWER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onv_44381_DSC05445"/>
          <p:cNvPicPr>
            <a:picLocks noChangeAspect="1" noChangeArrowheads="1"/>
          </p:cNvPicPr>
          <p:nvPr/>
        </p:nvPicPr>
        <p:blipFill>
          <a:blip r:embed="rId2" cstate="print"/>
          <a:srcRect l="3375" t="4741" b="13945"/>
          <a:stretch>
            <a:fillRect/>
          </a:stretch>
        </p:blipFill>
        <p:spPr bwMode="auto">
          <a:xfrm>
            <a:off x="179388" y="188913"/>
            <a:ext cx="5135562" cy="3240087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8198" name="Picture 6" descr="f_4045533"/>
          <p:cNvPicPr>
            <a:picLocks noChangeAspect="1" noChangeArrowheads="1"/>
          </p:cNvPicPr>
          <p:nvPr/>
        </p:nvPicPr>
        <p:blipFill>
          <a:blip r:embed="rId3" cstate="print"/>
          <a:srcRect l="5582" r="287" b="6813"/>
          <a:stretch>
            <a:fillRect/>
          </a:stretch>
        </p:blipFill>
        <p:spPr bwMode="auto">
          <a:xfrm>
            <a:off x="4067175" y="3716338"/>
            <a:ext cx="4537075" cy="2952750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g_265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60350"/>
            <a:ext cx="7705725" cy="5776913"/>
          </a:xfrm>
          <a:noFill/>
          <a:ln w="38100">
            <a:solidFill>
              <a:srgbClr val="FFCC66"/>
            </a:solidFill>
          </a:ln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051050" y="6237288"/>
            <a:ext cx="5041900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THE TOWER BRIDGE</a:t>
            </a:r>
            <a:endParaRPr lang="ru-RU" sz="3600" kern="10">
              <a:ln w="12700">
                <a:solidFill>
                  <a:srgbClr val="CC0000"/>
                </a:solidFill>
                <a:round/>
                <a:headEnd/>
                <a:tailEnd/>
              </a:ln>
              <a:solidFill>
                <a:srgbClr val="000066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cobor_swjatogo_paw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628775"/>
            <a:ext cx="3411538" cy="4824413"/>
          </a:xfrm>
          <a:noFill/>
          <a:ln w="38100">
            <a:solidFill>
              <a:srgbClr val="FFCC66"/>
            </a:solidFill>
          </a:ln>
        </p:spPr>
      </p:pic>
      <p:pic>
        <p:nvPicPr>
          <p:cNvPr id="13315" name="Picture 3" descr="F:\1229526235_pavel-c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916113"/>
            <a:ext cx="5041900" cy="3889375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1258888" y="620713"/>
            <a:ext cx="64817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ST. PAUL'S CATHEDRAL</a:t>
            </a:r>
            <a:endParaRPr lang="ru-RU" sz="3600" kern="1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9933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69119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PICCADILLY CIRCUS</a:t>
            </a:r>
            <a:endParaRPr lang="ru-RU" sz="3600" kern="10" spc="720">
              <a:ln w="28575">
                <a:solidFill>
                  <a:srgbClr val="FFCC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1749" name="Picture 5" descr="227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20938"/>
            <a:ext cx="5105400" cy="3744912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31751" name="Picture 7" descr="lon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989138"/>
            <a:ext cx="3340100" cy="4392612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61928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TRAFALGAR  SQUARE</a:t>
            </a:r>
            <a:endParaRPr lang="ru-RU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6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74" name="Picture 10" descr="trafalgar-squ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7991475" cy="4344987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79388" y="6165850"/>
            <a:ext cx="25923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Parliament</a:t>
            </a:r>
            <a:endParaRPr lang="ru-RU" sz="3600" b="1" kern="10">
              <a:ln w="9525">
                <a:solidFill>
                  <a:srgbClr val="00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ileye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642350" cy="6318250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6480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The Houses of Parliament </a:t>
            </a:r>
          </a:p>
          <a:p>
            <a:pPr algn="ctr"/>
            <a:r>
              <a:rPr lang="en-US" sz="3600" kern="1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and Westminster Bridge</a:t>
            </a:r>
            <a:endParaRPr lang="ru-RU" sz="3600" kern="1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00336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35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Book Antiqua</vt:lpstr>
      <vt:lpstr>Arial</vt:lpstr>
      <vt:lpstr>Calibri</vt:lpstr>
      <vt:lpstr>Castellar</vt:lpstr>
      <vt:lpstr>Оформление по умолчанию</vt:lpstr>
      <vt:lpstr>A tour around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A tour around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Дарёна</cp:lastModifiedBy>
  <cp:revision>10</cp:revision>
  <dcterms:created xsi:type="dcterms:W3CDTF">2009-01-20T20:29:58Z</dcterms:created>
  <dcterms:modified xsi:type="dcterms:W3CDTF">2012-05-20T05:31:16Z</dcterms:modified>
</cp:coreProperties>
</file>