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7" r:id="rId2"/>
    <p:sldId id="266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58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80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556" autoAdjust="0"/>
    <p:restoredTop sz="86332" autoAdjust="0"/>
  </p:normalViewPr>
  <p:slideViewPr>
    <p:cSldViewPr>
      <p:cViewPr>
        <p:scale>
          <a:sx n="71" d="100"/>
          <a:sy n="71" d="100"/>
        </p:scale>
        <p:origin x="-173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0F49-238B-4EA8-BAE8-DA261C68C19F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9375D-AA32-46E1-9A62-E2C3E200D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Весна идет!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9375D-AA32-46E1-9A62-E2C3E200D9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3D3C47-F427-4AFD-B6AC-C460E92EB6D2}" type="datetimeFigureOut">
              <a:rPr lang="ru-RU" smtClean="0"/>
              <a:pPr/>
              <a:t>05.08.2012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9C8A34-13CD-46BE-A477-18DDECCE45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1176061938_09c0a87e8c7af1260fd498ac90c3da3b_ful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76061962_c72ac785bac0b2b4746f0fc0be9a0716_ful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9592" y="1412776"/>
            <a:ext cx="727280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3429000"/>
            <a:ext cx="3429000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идёт!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3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450" y="561975"/>
            <a:ext cx="8039100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7" name="Содержимое 6" descr="puh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5184576" cy="4248472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Rook_-_Corvus_frugilegus_(4764459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EPSN08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и 1280x960-1920x1440_КомПро_10.1.3.3 - 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9692" y="659769"/>
            <a:ext cx="7384616" cy="55384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crop0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1" y="764704"/>
            <a:ext cx="8280920" cy="56886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00000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Подснеж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wnloads2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81000"/>
            <a:ext cx="792088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9</Words>
  <Application>Microsoft Office PowerPoint</Application>
  <PresentationFormat>Экран (4:3)</PresentationFormat>
  <Paragraphs>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Молодцы!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Tata</cp:lastModifiedBy>
  <cp:revision>23</cp:revision>
  <dcterms:created xsi:type="dcterms:W3CDTF">2011-03-13T12:36:43Z</dcterms:created>
  <dcterms:modified xsi:type="dcterms:W3CDTF">2012-08-05T18:05:30Z</dcterms:modified>
</cp:coreProperties>
</file>