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63" r:id="rId9"/>
    <p:sldId id="264" r:id="rId10"/>
    <p:sldId id="260" r:id="rId11"/>
    <p:sldId id="266" r:id="rId12"/>
    <p:sldId id="268" r:id="rId13"/>
    <p:sldId id="265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8500F-90ED-48CF-AC55-E8924EBA3A8F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4BE15-8E90-408D-B810-25F962DFE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0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A75-5818-4FDB-B094-B9344D1F5134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1242-D419-4DC3-B72A-0A835DD1ADBF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3BF2-C423-45A2-A505-22FF78DCF565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AC28-314E-46AF-BD0F-1117B9891005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CEA-C07E-4354-AEBB-18E689801DB3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3247-3EA0-4DBB-9C6B-E6FBB527FD1D}" type="datetime1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C9F-35A7-4D9D-AB52-36D1ABD21EF0}" type="datetime1">
              <a:rPr lang="ru-RU" smtClean="0"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07EA-79B4-4961-A2CE-A3CC70D04597}" type="datetime1">
              <a:rPr lang="ru-RU" smtClean="0"/>
              <a:t>12.07.2012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5597-9472-4077-8F2C-4A57AB8A3471}" type="datetime1">
              <a:rPr lang="ru-RU" smtClean="0"/>
              <a:t>12.07.2012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F8A7-BA0D-477F-A3B4-AF1F6F07967C}" type="datetime1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32A6-2C13-4B9F-8517-865985CB092D}" type="datetime1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A2F6-DA2C-4C02-813F-E755D61D2E2F}" type="datetime1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1269-D108-411A-A136-CC9D1CC5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kostyor.ru/history/flag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kostyor.ru/history/gerb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2/20/Flag_of_the_Netherlands.sv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d/da/Flag_of_Luxembourg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c/c3/Flag_of_France.sv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d/da/Flag_of_Luxembourg.sv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0"/>
            <a:ext cx="750098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 внеклассного  </a:t>
            </a:r>
          </a:p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чтения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37861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     «Россия – Родина моя!»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лаг Российской Федераци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18"/>
            <a:ext cx="850112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550070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Флаг  Российской Федерации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ерб Российской Федераци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28604"/>
            <a:ext cx="514353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attach/c/0/48/30/48030431_1251371074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756" y="65247"/>
            <a:ext cx="5094488" cy="63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ександров  Александр Васильевич - его биография и жизнеопис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7166"/>
            <a:ext cx="4821193" cy="595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56" y="0"/>
            <a:ext cx="6572296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Россия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священная наша держава,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любимая наша страна.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Могучая воля, великая слава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Твое достоянье на все времена!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Припев: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Славься, Отечество наше свободное,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Братских народов союз вековой,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Предками данная мудрость народная!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Славься, страна! Мы гордимся тобой!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2.От южных морей до полярного края,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Раскинулись наши леса и поля.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 ты на свете! Одна ты такая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Хранимая Богом родная земля!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Припев: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3.Широкий простор для мечты и для жизни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Грядущие нам открывают года.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силу дает наша верность Отчизне.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было, так есть и так будет всегда!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Припев: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48484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967335"/>
            <a:ext cx="83582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 о л о </a:t>
            </a:r>
            <a:r>
              <a:rPr lang="ru-RU" sz="9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9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</a:t>
            </a:r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9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ы</a:t>
            </a:r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!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000372"/>
            <a:ext cx="8572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28736"/>
            <a:ext cx="721523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 1 а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52.radikal.ru/1007/5d/27e04e65e59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4929222" cy="63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062.radikal.ru/0905/90/9e4ac63c9da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78647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inoinoi.ru/i008/foto/otdelka/derevo_berez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514353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Flag of the Netherlands.sv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175334"/>
            <a:ext cx="7929618" cy="51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3" y="5715016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Нидерланды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Flag of Luxembourg.sv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35974"/>
            <a:ext cx="8215370" cy="439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49205" y="5460326"/>
            <a:ext cx="3794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000" dirty="0"/>
              <a:t>Люксембург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Flag of France.svg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642919"/>
            <a:ext cx="760746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71802" y="5460326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Франция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Flag of Luxembourg.sv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28"/>
            <a:ext cx="8001056" cy="481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00364" y="5166180"/>
            <a:ext cx="4857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16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Хорватия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Хмарук Галина Альбертовна, учитель МБОУ "Сельменьгская средняя школа"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192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 «Россия – Родина моя!»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</dc:creator>
  <cp:lastModifiedBy>Миша</cp:lastModifiedBy>
  <cp:revision>9</cp:revision>
  <dcterms:created xsi:type="dcterms:W3CDTF">2012-01-31T08:55:32Z</dcterms:created>
  <dcterms:modified xsi:type="dcterms:W3CDTF">2012-07-12T08:31:27Z</dcterms:modified>
</cp:coreProperties>
</file>