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5" r:id="rId10"/>
    <p:sldId id="264" r:id="rId11"/>
    <p:sldId id="265" r:id="rId12"/>
    <p:sldId id="266" r:id="rId13"/>
    <p:sldId id="267" r:id="rId14"/>
    <p:sldId id="28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7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37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357-4E1F-41AB-A243-46D00DAE76FE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F5764-92EF-4551-AC41-37D10EAE4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357-4E1F-41AB-A243-46D00DAE76FE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5764-92EF-4551-AC41-37D10EAE4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357-4E1F-41AB-A243-46D00DAE76FE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5764-92EF-4551-AC41-37D10EAE4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357-4E1F-41AB-A243-46D00DAE76FE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5764-92EF-4551-AC41-37D10EAE4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357-4E1F-41AB-A243-46D00DAE76FE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4F5764-92EF-4551-AC41-37D10EAE4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357-4E1F-41AB-A243-46D00DAE76FE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5764-92EF-4551-AC41-37D10EAE4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357-4E1F-41AB-A243-46D00DAE76FE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5764-92EF-4551-AC41-37D10EAE4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357-4E1F-41AB-A243-46D00DAE76FE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5764-92EF-4551-AC41-37D10EAE4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357-4E1F-41AB-A243-46D00DAE76FE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5764-92EF-4551-AC41-37D10EAE4E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357-4E1F-41AB-A243-46D00DAE76FE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F5764-92EF-4551-AC41-37D10EAE4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20E357-4E1F-41AB-A243-46D00DAE76FE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4F5764-92EF-4551-AC41-37D10EAE4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1000" r="71000" b="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20E357-4E1F-41AB-A243-46D00DAE76FE}" type="datetimeFigureOut">
              <a:rPr lang="ru-RU" smtClean="0"/>
              <a:pPr/>
              <a:t>28.07.2012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7C4F5764-92EF-4551-AC41-37D10EAE4E9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521662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ЭКЗАМЕН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645024"/>
            <a:ext cx="7931224" cy="206997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 гражданскую </a:t>
            </a:r>
          </a:p>
          <a:p>
            <a:pPr algn="ctr"/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зрелость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679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716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D1282E"/>
                </a:solidFill>
                <a:latin typeface="Times New Roman"/>
                <a:ea typeface="Times New Roman"/>
              </a:rPr>
              <a:t>Билет </a:t>
            </a:r>
            <a:r>
              <a:rPr lang="ru-RU" b="1" dirty="0" smtClean="0">
                <a:solidFill>
                  <a:srgbClr val="D1282E"/>
                </a:solidFill>
                <a:latin typeface="Times New Roman"/>
                <a:ea typeface="Times New Roman"/>
              </a:rPr>
              <a:t>2</a:t>
            </a:r>
            <a:r>
              <a:rPr lang="ru-RU" dirty="0">
                <a:solidFill>
                  <a:srgbClr val="D1282E"/>
                </a:solidFill>
                <a:latin typeface="Times New Roman"/>
                <a:ea typeface="Times New Roman"/>
              </a:rPr>
              <a:t/>
            </a:r>
            <a:br>
              <a:rPr lang="ru-RU" dirty="0">
                <a:solidFill>
                  <a:srgbClr val="D1282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/>
                <a:ea typeface="Times New Roman"/>
              </a:rPr>
              <a:t>Вопрос</a:t>
            </a:r>
            <a:r>
              <a:rPr lang="ru-RU" sz="3600" dirty="0">
                <a:latin typeface="Times New Roman"/>
                <a:ea typeface="Times New Roman"/>
              </a:rPr>
              <a:t> </a:t>
            </a:r>
            <a:r>
              <a:rPr lang="ru-RU" sz="3600" dirty="0" smtClean="0">
                <a:latin typeface="Times New Roman"/>
                <a:ea typeface="Times New Roman"/>
              </a:rPr>
              <a:t>1</a:t>
            </a:r>
          </a:p>
          <a:p>
            <a:r>
              <a:rPr lang="ru-RU" sz="3600" dirty="0" smtClean="0">
                <a:latin typeface="Times New Roman"/>
                <a:ea typeface="Times New Roman"/>
              </a:rPr>
              <a:t> </a:t>
            </a:r>
            <a:r>
              <a:rPr lang="ru-RU" sz="3600" dirty="0">
                <a:latin typeface="Times New Roman"/>
                <a:ea typeface="Times New Roman"/>
              </a:rPr>
              <a:t>Назовите государственные символы </a:t>
            </a:r>
            <a:r>
              <a:rPr lang="ru-RU" sz="3600" dirty="0" smtClean="0">
                <a:latin typeface="Times New Roman"/>
                <a:ea typeface="Times New Roman"/>
              </a:rPr>
              <a:t>России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1966037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90001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4929411"/>
          </a:xfrm>
        </p:spPr>
        <p:txBody>
          <a:bodyPr/>
          <a:lstStyle/>
          <a:p>
            <a:pPr algn="ctr"/>
            <a:r>
              <a:rPr lang="ru-RU" sz="4400" dirty="0" smtClean="0">
                <a:latin typeface="Times New Roman"/>
                <a:ea typeface="Times New Roman"/>
              </a:rPr>
              <a:t>    Герб</a:t>
            </a:r>
            <a:endParaRPr lang="ru-RU" sz="44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ru-RU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96741" y="2132856"/>
            <a:ext cx="3333750" cy="391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651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6119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7620000" cy="5145435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Гимн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0" y="1916832"/>
            <a:ext cx="2913904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8984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3959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7620000" cy="5289451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             Флаг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276871"/>
            <a:ext cx="5046691" cy="403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525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44064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40407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Билет 3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latin typeface="Times New Roman"/>
                <a:ea typeface="Times New Roman"/>
              </a:rPr>
              <a:t>Вопрос </a:t>
            </a:r>
            <a:r>
              <a:rPr lang="ru-RU" sz="3200" dirty="0" smtClean="0">
                <a:latin typeface="Times New Roman"/>
                <a:ea typeface="Times New Roman"/>
              </a:rPr>
              <a:t>1</a:t>
            </a:r>
          </a:p>
          <a:p>
            <a:pPr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</a:rPr>
              <a:t>Как называется основной документ, удостоверяющий личность гражданина?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06407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19256" cy="972026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4929411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   Паспорт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132856"/>
            <a:ext cx="2975397" cy="4328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685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39596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7620000" cy="4824537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 smtClean="0">
                <a:latin typeface="Times New Roman"/>
                <a:ea typeface="Times New Roman"/>
              </a:rPr>
              <a:t>   Вопрос 2</a:t>
            </a:r>
          </a:p>
          <a:p>
            <a:pPr algn="ctr">
              <a:spcAft>
                <a:spcPts val="0"/>
              </a:spcAft>
            </a:pPr>
            <a:endParaRPr lang="ru-RU" sz="3600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Times New Roman"/>
              </a:rPr>
              <a:t> </a:t>
            </a:r>
            <a:r>
              <a:rPr lang="ru-RU" sz="3200" dirty="0">
                <a:latin typeface="Times New Roman"/>
                <a:ea typeface="Times New Roman"/>
              </a:rPr>
              <a:t>Какие еще документы человек получает в течение жизни?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225483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152718"/>
            <a:ext cx="5904656" cy="756002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52735"/>
            <a:ext cx="8784976" cy="100811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СВИДЕТЕЛЬСТВО О РОЖДЕНИИ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2564904"/>
            <a:ext cx="3024336" cy="402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6936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52718"/>
            <a:ext cx="5832648" cy="9720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свидетельство о браке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628800"/>
            <a:ext cx="3372316" cy="4741394"/>
          </a:xfrm>
        </p:spPr>
      </p:pic>
    </p:spTree>
    <p:extLst>
      <p:ext uri="{BB962C8B-B14F-4D97-AF65-F5344CB8AC3E}">
        <p14:creationId xmlns:p14="http://schemas.microsoft.com/office/powerpoint/2010/main" xmlns="" val="3795638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147248" cy="1263670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sz="4400" b="1" dirty="0" smtClean="0">
                <a:latin typeface="Times New Roman"/>
                <a:ea typeface="Times New Roman"/>
              </a:rPr>
              <a:t>Билет </a:t>
            </a:r>
            <a:r>
              <a:rPr lang="ru-RU" sz="4400" b="1" dirty="0">
                <a:latin typeface="Times New Roman"/>
                <a:ea typeface="Times New Roman"/>
              </a:rPr>
              <a:t>1</a:t>
            </a:r>
            <a:r>
              <a:rPr lang="ru-RU" sz="4000" b="1" dirty="0">
                <a:latin typeface="Times New Roman"/>
                <a:ea typeface="Times New Roman"/>
              </a:rPr>
              <a:t/>
            </a:r>
            <a:br>
              <a:rPr lang="ru-RU" sz="4000" b="1" dirty="0">
                <a:latin typeface="Times New Roman"/>
                <a:ea typeface="Times New Roman"/>
              </a:rPr>
            </a:b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219256" cy="4373563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3600" dirty="0" smtClean="0">
                <a:latin typeface="Times New Roman"/>
                <a:ea typeface="Times New Roman"/>
              </a:rPr>
              <a:t>Вопрос 1</a:t>
            </a:r>
          </a:p>
          <a:p>
            <a:pPr>
              <a:spcAft>
                <a:spcPts val="0"/>
              </a:spcAft>
            </a:pPr>
            <a:r>
              <a:rPr lang="ru-RU" sz="3600" dirty="0" smtClean="0">
                <a:latin typeface="Times New Roman"/>
                <a:ea typeface="Times New Roman"/>
              </a:rPr>
              <a:t>Как </a:t>
            </a:r>
            <a:r>
              <a:rPr lang="ru-RU" sz="3600" dirty="0">
                <a:latin typeface="Times New Roman"/>
                <a:ea typeface="Times New Roman"/>
              </a:rPr>
              <a:t>называли нашу страну от древних времен до наших дней? </a:t>
            </a:r>
            <a:endParaRPr lang="ru-RU" sz="36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8383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075240" cy="12241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                     военный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билет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4355976" y="2204864"/>
            <a:ext cx="2880319" cy="4176464"/>
          </a:xfrm>
        </p:spPr>
      </p:pic>
    </p:spTree>
    <p:extLst>
      <p:ext uri="{BB962C8B-B14F-4D97-AF65-F5344CB8AC3E}">
        <p14:creationId xmlns:p14="http://schemas.microsoft.com/office/powerpoint/2010/main" xmlns="" val="242718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147248" cy="10801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                          аттестат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зрелости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2054396"/>
            <a:ext cx="3355814" cy="4768789"/>
          </a:xfrm>
        </p:spPr>
      </p:pic>
    </p:spTree>
    <p:extLst>
      <p:ext uri="{BB962C8B-B14F-4D97-AF65-F5344CB8AC3E}">
        <p14:creationId xmlns:p14="http://schemas.microsoft.com/office/powerpoint/2010/main" xmlns="" val="113827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931224" cy="122413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                         диплом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348880"/>
            <a:ext cx="6165728" cy="4248472"/>
          </a:xfrm>
        </p:spPr>
      </p:pic>
    </p:spTree>
    <p:extLst>
      <p:ext uri="{BB962C8B-B14F-4D97-AF65-F5344CB8AC3E}">
        <p14:creationId xmlns:p14="http://schemas.microsoft.com/office/powerpoint/2010/main" xmlns="" val="384455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52718"/>
            <a:ext cx="5904656" cy="162009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пенсионное         удостоверение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2420888"/>
            <a:ext cx="7159652" cy="4176464"/>
          </a:xfrm>
        </p:spPr>
      </p:pic>
    </p:spTree>
    <p:extLst>
      <p:ext uri="{BB962C8B-B14F-4D97-AF65-F5344CB8AC3E}">
        <p14:creationId xmlns:p14="http://schemas.microsoft.com/office/powerpoint/2010/main" xmlns="" val="1914853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931224" cy="1476082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Билет </a:t>
            </a:r>
            <a:r>
              <a:rPr lang="ru-RU" b="1" dirty="0" smtClean="0">
                <a:latin typeface="Times New Roman"/>
                <a:ea typeface="Times New Roman"/>
              </a:rPr>
              <a:t>4</a:t>
            </a:r>
            <a:r>
              <a:rPr lang="ru-RU" sz="3200" dirty="0">
                <a:latin typeface="Times New Roman"/>
                <a:ea typeface="Times New Roman"/>
              </a:rPr>
              <a:t/>
            </a:r>
            <a:br>
              <a:rPr lang="ru-RU" sz="3200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sz="3200" cap="all" spc="-6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+mj-cs"/>
              </a:rPr>
              <a:t>    Вопрос 1 </a:t>
            </a:r>
          </a:p>
          <a:p>
            <a:r>
              <a:rPr lang="ru-RU" sz="3200" cap="all" spc="-6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+mj-cs"/>
              </a:rPr>
              <a:t>Как </a:t>
            </a:r>
            <a:r>
              <a:rPr lang="ru-RU" sz="3200" cap="all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+mj-cs"/>
              </a:rPr>
              <a:t>называется главный документ нашего государства?</a:t>
            </a:r>
            <a:r>
              <a:rPr lang="ru-RU" sz="2900" b="0" cap="all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2900" b="0" cap="all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+mj-cs"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169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52718"/>
            <a:ext cx="5976664" cy="90001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2480" y="1052736"/>
            <a:ext cx="5384719" cy="5073427"/>
          </a:xfrm>
        </p:spPr>
        <p:txBody>
          <a:bodyPr/>
          <a:lstStyle/>
          <a:p>
            <a:pPr algn="ctr"/>
            <a:r>
              <a:rPr lang="ru-RU" sz="3200" b="0" cap="all" spc="-6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+mj-cs"/>
              </a:rPr>
              <a:t> Конституция       Российской </a:t>
            </a:r>
            <a:r>
              <a:rPr lang="ru-RU" sz="3200" b="0" cap="all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+mj-cs"/>
              </a:rPr>
              <a:t>Федерации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2280886"/>
            <a:ext cx="3132348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288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147248" cy="1332066"/>
          </a:xfrm>
        </p:spPr>
        <p:txBody>
          <a:bodyPr>
            <a:norm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solidFill>
                  <a:srgbClr val="D1282E"/>
                </a:solidFill>
                <a:latin typeface="Times New Roman"/>
                <a:ea typeface="Times New Roman"/>
              </a:rPr>
              <a:t/>
            </a:r>
            <a:br>
              <a:rPr lang="ru-RU" sz="3200" dirty="0">
                <a:solidFill>
                  <a:srgbClr val="D1282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7620000" cy="4373563"/>
          </a:xfrm>
        </p:spPr>
        <p:txBody>
          <a:bodyPr/>
          <a:lstStyle/>
          <a:p>
            <a:pPr algn="ctr"/>
            <a:r>
              <a:rPr lang="ru-RU" sz="3600" cap="all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+mj-cs"/>
              </a:rPr>
              <a:t>Вопрос </a:t>
            </a:r>
            <a:r>
              <a:rPr lang="ru-RU" sz="3600" cap="all" spc="-6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+mj-cs"/>
              </a:rPr>
              <a:t>2</a:t>
            </a:r>
            <a:endParaRPr lang="ru-RU" sz="3600" cap="all" spc="-60" dirty="0" smtClean="0">
              <a:solidFill>
                <a:srgbClr val="D1282E"/>
              </a:solidFill>
              <a:latin typeface="Times New Roman"/>
              <a:ea typeface="Times New Roman"/>
              <a:cs typeface="+mj-cs"/>
            </a:endParaRPr>
          </a:p>
          <a:p>
            <a:r>
              <a:rPr lang="ru-RU" sz="3200" cap="all" spc="-6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+mj-cs"/>
              </a:rPr>
              <a:t>Как </a:t>
            </a:r>
            <a:r>
              <a:rPr lang="ru-RU" sz="3200" cap="all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+mj-cs"/>
              </a:rPr>
              <a:t>называются документы, в которых записаны своды законов и </a:t>
            </a:r>
            <a:r>
              <a:rPr lang="ru-RU" sz="3200" cap="all" spc="-6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+mj-cs"/>
              </a:rPr>
              <a:t>правил?</a:t>
            </a:r>
            <a:r>
              <a:rPr lang="ru-RU" sz="2900" b="0" cap="all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+mj-cs"/>
              </a:rPr>
              <a:t/>
            </a:r>
            <a:br>
              <a:rPr lang="ru-RU" sz="2900" b="0" cap="all" spc="-6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  <a:cs typeface="+mj-cs"/>
              </a:rPr>
            </a:b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6496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900018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D1282E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7620000" cy="4425355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latin typeface="Times New Roman"/>
                <a:ea typeface="Times New Roman"/>
              </a:rPr>
              <a:t>Кодексы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58762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52718"/>
            <a:ext cx="7704856" cy="9720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               Кодекс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законов о труде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1556792"/>
            <a:ext cx="4896544" cy="4896544"/>
          </a:xfrm>
        </p:spPr>
      </p:pic>
    </p:spTree>
    <p:extLst>
      <p:ext uri="{BB962C8B-B14F-4D97-AF65-F5344CB8AC3E}">
        <p14:creationId xmlns:p14="http://schemas.microsoft.com/office/powerpoint/2010/main" xmlns="" val="198995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152718"/>
            <a:ext cx="5832648" cy="82801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Жилищный кодекс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39952" y="1556792"/>
            <a:ext cx="3006355" cy="4930424"/>
          </a:xfrm>
        </p:spPr>
      </p:pic>
    </p:spTree>
    <p:extLst>
      <p:ext uri="{BB962C8B-B14F-4D97-AF65-F5344CB8AC3E}">
        <p14:creationId xmlns:p14="http://schemas.microsoft.com/office/powerpoint/2010/main" xmlns="" val="230716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6048672" cy="79208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147248" cy="5544616"/>
          </a:xfrm>
        </p:spPr>
        <p:txBody>
          <a:bodyPr/>
          <a:lstStyle/>
          <a:p>
            <a:pPr algn="ctr">
              <a:spcAft>
                <a:spcPts val="0"/>
              </a:spcAft>
            </a:pPr>
            <a:endParaRPr lang="ru-RU" sz="2400" dirty="0" smtClean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Times New Roman"/>
              </a:rPr>
              <a:t>                         КИЕВСКАЯ РУСЬ</a:t>
            </a:r>
            <a:endParaRPr lang="ru-RU" sz="32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endParaRPr lang="ru-RU" dirty="0" smtClean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</a:rPr>
              <a:t>                     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2492896"/>
            <a:ext cx="532479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7047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52718"/>
            <a:ext cx="6192688" cy="1044034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Уголовный кодекс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556792"/>
            <a:ext cx="3237200" cy="4984431"/>
          </a:xfrm>
        </p:spPr>
      </p:pic>
    </p:spTree>
    <p:extLst>
      <p:ext uri="{BB962C8B-B14F-4D97-AF65-F5344CB8AC3E}">
        <p14:creationId xmlns:p14="http://schemas.microsoft.com/office/powerpoint/2010/main" xmlns="" val="17829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52718"/>
            <a:ext cx="5976664" cy="104403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Кодекс законов</a:t>
            </a:r>
            <a:b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</a:b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о браке и семье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23928" y="1700808"/>
            <a:ext cx="3408945" cy="4682618"/>
          </a:xfrm>
        </p:spPr>
      </p:pic>
    </p:spTree>
    <p:extLst>
      <p:ext uri="{BB962C8B-B14F-4D97-AF65-F5344CB8AC3E}">
        <p14:creationId xmlns:p14="http://schemas.microsoft.com/office/powerpoint/2010/main" xmlns="" val="353954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2492896"/>
            <a:ext cx="5791200" cy="1371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7620000" cy="3993307"/>
          </a:xfrm>
        </p:spPr>
        <p:txBody>
          <a:bodyPr>
            <a:normAutofit/>
          </a:bodyPr>
          <a:lstStyle/>
          <a:p>
            <a:pPr algn="ctr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Экзамен </a:t>
            </a:r>
          </a:p>
          <a:p>
            <a:pPr algn="ctr"/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сдан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99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2718"/>
            <a:ext cx="8064896" cy="13716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                   Российская империя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2348880"/>
            <a:ext cx="5688632" cy="4152702"/>
          </a:xfrm>
        </p:spPr>
      </p:pic>
    </p:spTree>
    <p:extLst>
      <p:ext uri="{BB962C8B-B14F-4D97-AF65-F5344CB8AC3E}">
        <p14:creationId xmlns:p14="http://schemas.microsoft.com/office/powerpoint/2010/main" xmlns="" val="2427826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152718"/>
            <a:ext cx="6048672" cy="1371600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Российская          Республика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1844824"/>
            <a:ext cx="4651822" cy="4651822"/>
          </a:xfrm>
        </p:spPr>
      </p:pic>
    </p:spTree>
    <p:extLst>
      <p:ext uri="{BB962C8B-B14F-4D97-AF65-F5344CB8AC3E}">
        <p14:creationId xmlns:p14="http://schemas.microsoft.com/office/powerpoint/2010/main" xmlns="" val="27600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075240" cy="13716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             СССР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9792" y="2276872"/>
            <a:ext cx="5915572" cy="4032448"/>
          </a:xfrm>
        </p:spPr>
      </p:pic>
    </p:spTree>
    <p:extLst>
      <p:ext uri="{BB962C8B-B14F-4D97-AF65-F5344CB8AC3E}">
        <p14:creationId xmlns:p14="http://schemas.microsoft.com/office/powerpoint/2010/main" xmlns="" val="229429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52718"/>
            <a:ext cx="5544616" cy="1371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Российская           Федерация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204864"/>
            <a:ext cx="6264696" cy="4392608"/>
          </a:xfrm>
        </p:spPr>
      </p:pic>
    </p:spTree>
    <p:extLst>
      <p:ext uri="{BB962C8B-B14F-4D97-AF65-F5344CB8AC3E}">
        <p14:creationId xmlns:p14="http://schemas.microsoft.com/office/powerpoint/2010/main" xmlns="" val="829214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435280" cy="1728192"/>
          </a:xfrm>
        </p:spPr>
        <p:txBody>
          <a:bodyPr>
            <a:normAutofit fontScale="90000"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              Вопрос 2</a:t>
            </a:r>
            <a:r>
              <a:rPr lang="ru-RU" dirty="0" smtClean="0">
                <a:latin typeface="Times New Roman"/>
                <a:ea typeface="Times New Roman"/>
              </a:rPr>
              <a:t/>
            </a:r>
            <a:br>
              <a:rPr lang="ru-RU" dirty="0" smtClean="0">
                <a:latin typeface="Times New Roman"/>
                <a:ea typeface="Times New Roman"/>
              </a:rPr>
            </a:br>
            <a:r>
              <a:rPr lang="ru-RU" dirty="0" smtClean="0">
                <a:latin typeface="Times New Roman"/>
                <a:ea typeface="Times New Roman"/>
              </a:rPr>
              <a:t>                  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Кто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является главой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</a:b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                         нашего </a:t>
            </a:r>
            <a: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  <a:t>государства?</a:t>
            </a:r>
            <a:br>
              <a:rPr lang="ru-RU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/>
                <a:ea typeface="Times New Roman"/>
              </a:rPr>
            </a:b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373563"/>
          </a:xfrm>
        </p:spPr>
        <p:txBody>
          <a:bodyPr>
            <a:normAutofit/>
          </a:bodyPr>
          <a:lstStyle/>
          <a:p>
            <a:pPr algn="r"/>
            <a:r>
              <a:rPr lang="ru-RU" sz="3200" dirty="0" smtClean="0">
                <a:latin typeface="Times New Roman"/>
                <a:ea typeface="Times New Roman"/>
              </a:rPr>
              <a:t>            </a:t>
            </a:r>
          </a:p>
          <a:p>
            <a:pPr algn="r"/>
            <a:endParaRPr lang="ru-RU" sz="3200" dirty="0">
              <a:latin typeface="Times New Roman"/>
              <a:ea typeface="Times New Roman"/>
            </a:endParaRPr>
          </a:p>
          <a:p>
            <a:r>
              <a:rPr lang="ru-RU" sz="3200" dirty="0" smtClean="0">
                <a:latin typeface="Times New Roman"/>
                <a:ea typeface="Times New Roman"/>
              </a:rPr>
              <a:t>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315437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ответ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52600"/>
            <a:ext cx="8363272" cy="4772744"/>
          </a:xfrm>
        </p:spPr>
        <p:txBody>
          <a:bodyPr/>
          <a:lstStyle/>
          <a:p>
            <a:pPr lvl="0" algn="r"/>
            <a:endParaRPr lang="ru-RU" sz="32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r"/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Президент Российской </a:t>
            </a:r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Федерации           </a:t>
            </a:r>
          </a:p>
          <a:p>
            <a:pPr lvl="0"/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       </a:t>
            </a:r>
          </a:p>
          <a:p>
            <a:pPr lvl="0"/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sz="3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       Дмитрий</a:t>
            </a:r>
            <a:endParaRPr lang="ru-RU" sz="32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/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    Анатольевич</a:t>
            </a:r>
          </a:p>
          <a:p>
            <a:pPr lvl="0"/>
            <a:r>
              <a:rPr lang="ru-RU" sz="3200" dirty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        Медведев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4" y="3068960"/>
            <a:ext cx="2401887" cy="345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30834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</TotalTime>
  <Words>160</Words>
  <Application>Microsoft Office PowerPoint</Application>
  <PresentationFormat>Экран (4:3)</PresentationFormat>
  <Paragraphs>70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Главная</vt:lpstr>
      <vt:lpstr>ЭКЗАМЕН</vt:lpstr>
      <vt:lpstr>Билет 1 </vt:lpstr>
      <vt:lpstr>ответ</vt:lpstr>
      <vt:lpstr>                    Российская империя</vt:lpstr>
      <vt:lpstr> Российская          Республика</vt:lpstr>
      <vt:lpstr>              СССР</vt:lpstr>
      <vt:lpstr>Российская           Федерация</vt:lpstr>
      <vt:lpstr>               Вопрос 2                    Кто является главой                            нашего государства? </vt:lpstr>
      <vt:lpstr>                           ответ</vt:lpstr>
      <vt:lpstr>Билет 2 </vt:lpstr>
      <vt:lpstr>ответ</vt:lpstr>
      <vt:lpstr>Слайд 12</vt:lpstr>
      <vt:lpstr>Слайд 13</vt:lpstr>
      <vt:lpstr>Слайд 14</vt:lpstr>
      <vt:lpstr>Билет 3</vt:lpstr>
      <vt:lpstr>Ответ</vt:lpstr>
      <vt:lpstr>Слайд 17</vt:lpstr>
      <vt:lpstr>Ответ</vt:lpstr>
      <vt:lpstr>свидетельство о браке</vt:lpstr>
      <vt:lpstr>                      военный билет</vt:lpstr>
      <vt:lpstr>                           аттестат зрелости</vt:lpstr>
      <vt:lpstr>                          диплом</vt:lpstr>
      <vt:lpstr>пенсионное         удостоверение</vt:lpstr>
      <vt:lpstr>Билет 4 </vt:lpstr>
      <vt:lpstr>Ответ</vt:lpstr>
      <vt:lpstr> </vt:lpstr>
      <vt:lpstr>Ответ</vt:lpstr>
      <vt:lpstr>                Кодекс законов о труде</vt:lpstr>
      <vt:lpstr>Жилищный кодекс</vt:lpstr>
      <vt:lpstr>Уголовный кодекс</vt:lpstr>
      <vt:lpstr>Кодекс законов  о браке и семье</vt:lpstr>
      <vt:lpstr>Слайд 32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ЭКЗАМЕН</dc:title>
  <dc:creator>User</dc:creator>
  <cp:lastModifiedBy>Tata</cp:lastModifiedBy>
  <cp:revision>50</cp:revision>
  <dcterms:created xsi:type="dcterms:W3CDTF">2011-11-24T11:35:17Z</dcterms:created>
  <dcterms:modified xsi:type="dcterms:W3CDTF">2012-07-28T17:35:43Z</dcterms:modified>
</cp:coreProperties>
</file>