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80" r:id="rId3"/>
    <p:sldId id="257" r:id="rId4"/>
    <p:sldId id="259" r:id="rId5"/>
    <p:sldId id="260" r:id="rId6"/>
    <p:sldId id="258" r:id="rId7"/>
    <p:sldId id="261" r:id="rId8"/>
    <p:sldId id="263" r:id="rId9"/>
    <p:sldId id="274" r:id="rId10"/>
    <p:sldId id="281" r:id="rId11"/>
    <p:sldId id="262" r:id="rId12"/>
    <p:sldId id="264" r:id="rId13"/>
    <p:sldId id="265" r:id="rId14"/>
    <p:sldId id="270" r:id="rId15"/>
    <p:sldId id="271" r:id="rId16"/>
    <p:sldId id="266" r:id="rId17"/>
    <p:sldId id="267" r:id="rId18"/>
    <p:sldId id="268" r:id="rId19"/>
    <p:sldId id="269" r:id="rId20"/>
    <p:sldId id="273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E28"/>
    <a:srgbClr val="55454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1613F-31F9-4AF7-AF2E-A550DEE48C3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691C0-B6D8-4682-AA60-011A962D5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D7DEA-53D0-4ADD-9374-7B6753213ADA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B712-5195-4C88-B493-94A53C6B1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8063-287F-4B86-AD09-7A353D72BA67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F77B-4075-4F55-8859-A14B312C2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3502-4585-4296-827F-298CF58DE169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F8F7-A2F9-4E26-AB6E-4C5EA2A55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9CD4-B9B3-4D19-B7D0-27734B811B7F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FFFF-0A56-489C-B3C0-A2CF5AF38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7EF1-E000-4E0F-9FF3-DA41F167ECB9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1D9D-825D-4CB0-ACCE-A8DF842AD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3D48-9B84-458A-9955-172502701F71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6E65-9299-428B-A9F3-4BAF1BA94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4E59-1B12-4E7B-A8E3-76A8353BA541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271D-2204-4DF7-9FF8-8DF02ADF7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2510-866C-43F9-A3C7-9C12E26416CB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291F5-8231-4577-8AB4-415BEBB79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E162-629F-4AA4-A422-A8BB2D6BD6ED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15CD-4270-4554-B108-9CC7F904B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1A33-A235-4F9C-9017-E5CE6BD6B04F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F5CA2-1083-4229-8C23-A0F3C5096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7A6D-3B8D-4FC7-BDF7-50DC8EBFA97C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3774-86EE-48E6-B85F-426F7993F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F06503-4561-47B7-9FBA-6673EE9844EF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B203E2-8B59-4303-A3D3-AF2686FE9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786190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Хлыстенко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Ирина Андреевна,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 МОУ «Всеволожская открытая сменная общеобразовательная школа № 2»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592933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Сертолово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13"/>
          <p:cNvSpPr>
            <a:spLocks noChangeAspect="1" noEditPoints="1"/>
          </p:cNvSpPr>
          <p:nvPr/>
        </p:nvSpPr>
        <p:spPr bwMode="auto">
          <a:xfrm rot="16200000">
            <a:off x="190501" y="5095875"/>
            <a:ext cx="1562100" cy="1514475"/>
          </a:xfrm>
          <a:custGeom>
            <a:avLst/>
            <a:gdLst>
              <a:gd name="T0" fmla="*/ 2147483647 w 265"/>
              <a:gd name="T1" fmla="*/ 2147483647 h 265"/>
              <a:gd name="T2" fmla="*/ 2147483647 w 265"/>
              <a:gd name="T3" fmla="*/ 2147483647 h 265"/>
              <a:gd name="T4" fmla="*/ 2147483647 w 265"/>
              <a:gd name="T5" fmla="*/ 2147483647 h 265"/>
              <a:gd name="T6" fmla="*/ 2147483647 w 265"/>
              <a:gd name="T7" fmla="*/ 2147483647 h 265"/>
              <a:gd name="T8" fmla="*/ 2147483647 w 265"/>
              <a:gd name="T9" fmla="*/ 2147483647 h 265"/>
              <a:gd name="T10" fmla="*/ 2147483647 w 265"/>
              <a:gd name="T11" fmla="*/ 2147483647 h 265"/>
              <a:gd name="T12" fmla="*/ 2147483647 w 265"/>
              <a:gd name="T13" fmla="*/ 2147483647 h 265"/>
              <a:gd name="T14" fmla="*/ 2147483647 w 265"/>
              <a:gd name="T15" fmla="*/ 2147483647 h 265"/>
              <a:gd name="T16" fmla="*/ 2147483647 w 265"/>
              <a:gd name="T17" fmla="*/ 2147483647 h 265"/>
              <a:gd name="T18" fmla="*/ 2147483647 w 265"/>
              <a:gd name="T19" fmla="*/ 2147483647 h 265"/>
              <a:gd name="T20" fmla="*/ 2147483647 w 265"/>
              <a:gd name="T21" fmla="*/ 2147483647 h 265"/>
              <a:gd name="T22" fmla="*/ 2147483647 w 265"/>
              <a:gd name="T23" fmla="*/ 2147483647 h 265"/>
              <a:gd name="T24" fmla="*/ 2147483647 w 265"/>
              <a:gd name="T25" fmla="*/ 2147483647 h 265"/>
              <a:gd name="T26" fmla="*/ 2147483647 w 265"/>
              <a:gd name="T27" fmla="*/ 2147483647 h 265"/>
              <a:gd name="T28" fmla="*/ 2147483647 w 265"/>
              <a:gd name="T29" fmla="*/ 2147483647 h 265"/>
              <a:gd name="T30" fmla="*/ 2147483647 w 265"/>
              <a:gd name="T31" fmla="*/ 2147483647 h 265"/>
              <a:gd name="T32" fmla="*/ 2147483647 w 265"/>
              <a:gd name="T33" fmla="*/ 2147483647 h 265"/>
              <a:gd name="T34" fmla="*/ 2147483647 w 265"/>
              <a:gd name="T35" fmla="*/ 2147483647 h 265"/>
              <a:gd name="T36" fmla="*/ 2147483647 w 265"/>
              <a:gd name="T37" fmla="*/ 2147483647 h 265"/>
              <a:gd name="T38" fmla="*/ 2147483647 w 265"/>
              <a:gd name="T39" fmla="*/ 2147483647 h 265"/>
              <a:gd name="T40" fmla="*/ 0 w 265"/>
              <a:gd name="T41" fmla="*/ 2147483647 h 265"/>
              <a:gd name="T42" fmla="*/ 2147483647 w 265"/>
              <a:gd name="T43" fmla="*/ 2147483647 h 265"/>
              <a:gd name="T44" fmla="*/ 2147483647 w 265"/>
              <a:gd name="T45" fmla="*/ 2147483647 h 265"/>
              <a:gd name="T46" fmla="*/ 2147483647 w 265"/>
              <a:gd name="T47" fmla="*/ 2147483647 h 265"/>
              <a:gd name="T48" fmla="*/ 2147483647 w 265"/>
              <a:gd name="T49" fmla="*/ 2147483647 h 265"/>
              <a:gd name="T50" fmla="*/ 2147483647 w 265"/>
              <a:gd name="T51" fmla="*/ 2147483647 h 265"/>
              <a:gd name="T52" fmla="*/ 2147483647 w 265"/>
              <a:gd name="T53" fmla="*/ 2147483647 h 265"/>
              <a:gd name="T54" fmla="*/ 2147483647 w 265"/>
              <a:gd name="T55" fmla="*/ 2147483647 h 265"/>
              <a:gd name="T56" fmla="*/ 2147483647 w 265"/>
              <a:gd name="T57" fmla="*/ 2147483647 h 265"/>
              <a:gd name="T58" fmla="*/ 2147483647 w 265"/>
              <a:gd name="T59" fmla="*/ 2147483647 h 265"/>
              <a:gd name="T60" fmla="*/ 2147483647 w 265"/>
              <a:gd name="T61" fmla="*/ 2147483647 h 265"/>
              <a:gd name="T62" fmla="*/ 2147483647 w 265"/>
              <a:gd name="T63" fmla="*/ 2147483647 h 265"/>
              <a:gd name="T64" fmla="*/ 2147483647 w 265"/>
              <a:gd name="T65" fmla="*/ 2147483647 h 265"/>
              <a:gd name="T66" fmla="*/ 2147483647 w 265"/>
              <a:gd name="T67" fmla="*/ 2147483647 h 265"/>
              <a:gd name="T68" fmla="*/ 2147483647 w 265"/>
              <a:gd name="T69" fmla="*/ 2147483647 h 265"/>
              <a:gd name="T70" fmla="*/ 2147483647 w 265"/>
              <a:gd name="T71" fmla="*/ 2147483647 h 265"/>
              <a:gd name="T72" fmla="*/ 2147483647 w 265"/>
              <a:gd name="T73" fmla="*/ 2147483647 h 265"/>
              <a:gd name="T74" fmla="*/ 2147483647 w 265"/>
              <a:gd name="T75" fmla="*/ 2147483647 h 265"/>
              <a:gd name="T76" fmla="*/ 2147483647 w 265"/>
              <a:gd name="T77" fmla="*/ 2147483647 h 265"/>
              <a:gd name="T78" fmla="*/ 2147483647 w 265"/>
              <a:gd name="T79" fmla="*/ 2147483647 h 265"/>
              <a:gd name="T80" fmla="*/ 2147483647 w 265"/>
              <a:gd name="T81" fmla="*/ 2147483647 h 265"/>
              <a:gd name="T82" fmla="*/ 2147483647 w 265"/>
              <a:gd name="T83" fmla="*/ 2147483647 h 265"/>
              <a:gd name="T84" fmla="*/ 2147483647 w 265"/>
              <a:gd name="T85" fmla="*/ 2147483647 h 265"/>
              <a:gd name="T86" fmla="*/ 2147483647 w 265"/>
              <a:gd name="T87" fmla="*/ 2147483647 h 265"/>
              <a:gd name="T88" fmla="*/ 2147483647 w 265"/>
              <a:gd name="T89" fmla="*/ 2147483647 h 265"/>
              <a:gd name="T90" fmla="*/ 2147483647 w 265"/>
              <a:gd name="T91" fmla="*/ 2147483647 h 265"/>
              <a:gd name="T92" fmla="*/ 2147483647 w 265"/>
              <a:gd name="T93" fmla="*/ 2147483647 h 265"/>
              <a:gd name="T94" fmla="*/ 2147483647 w 265"/>
              <a:gd name="T95" fmla="*/ 2147483647 h 265"/>
              <a:gd name="T96" fmla="*/ 2147483647 w 265"/>
              <a:gd name="T97" fmla="*/ 2147483647 h 265"/>
              <a:gd name="T98" fmla="*/ 2147483647 w 265"/>
              <a:gd name="T99" fmla="*/ 2147483647 h 265"/>
              <a:gd name="T100" fmla="*/ 2147483647 w 265"/>
              <a:gd name="T101" fmla="*/ 2147483647 h 265"/>
              <a:gd name="T102" fmla="*/ 2147483647 w 265"/>
              <a:gd name="T103" fmla="*/ 2147483647 h 265"/>
              <a:gd name="T104" fmla="*/ 2147483647 w 265"/>
              <a:gd name="T105" fmla="*/ 2147483647 h 265"/>
              <a:gd name="T106" fmla="*/ 2147483647 w 265"/>
              <a:gd name="T107" fmla="*/ 2147483647 h 265"/>
              <a:gd name="T108" fmla="*/ 2147483647 w 265"/>
              <a:gd name="T109" fmla="*/ 2147483647 h 265"/>
              <a:gd name="T110" fmla="*/ 2147483647 w 265"/>
              <a:gd name="T111" fmla="*/ 2147483647 h 265"/>
              <a:gd name="T112" fmla="*/ 2147483647 w 265"/>
              <a:gd name="T113" fmla="*/ 2147483647 h 265"/>
              <a:gd name="T114" fmla="*/ 2147483647 w 265"/>
              <a:gd name="T115" fmla="*/ 2147483647 h 265"/>
              <a:gd name="T116" fmla="*/ 2147483647 w 265"/>
              <a:gd name="T117" fmla="*/ 2147483647 h 265"/>
              <a:gd name="T118" fmla="*/ 2147483647 w 265"/>
              <a:gd name="T119" fmla="*/ 2147483647 h 265"/>
              <a:gd name="T120" fmla="*/ 2147483647 w 265"/>
              <a:gd name="T121" fmla="*/ 2147483647 h 265"/>
              <a:gd name="T122" fmla="*/ 2147483647 w 265"/>
              <a:gd name="T123" fmla="*/ 2147483647 h 2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65"/>
              <a:gd name="T187" fmla="*/ 0 h 265"/>
              <a:gd name="T188" fmla="*/ 265 w 265"/>
              <a:gd name="T189" fmla="*/ 265 h 26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65" h="265">
                <a:moveTo>
                  <a:pt x="2" y="2"/>
                </a:move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2" y="9"/>
                </a:lnTo>
                <a:lnTo>
                  <a:pt x="3" y="12"/>
                </a:lnTo>
                <a:lnTo>
                  <a:pt x="4" y="14"/>
                </a:lnTo>
                <a:lnTo>
                  <a:pt x="6" y="17"/>
                </a:lnTo>
                <a:lnTo>
                  <a:pt x="8" y="19"/>
                </a:lnTo>
                <a:lnTo>
                  <a:pt x="10" y="22"/>
                </a:lnTo>
                <a:lnTo>
                  <a:pt x="13" y="24"/>
                </a:lnTo>
                <a:lnTo>
                  <a:pt x="15" y="26"/>
                </a:lnTo>
                <a:lnTo>
                  <a:pt x="18" y="28"/>
                </a:lnTo>
                <a:lnTo>
                  <a:pt x="20" y="29"/>
                </a:lnTo>
                <a:lnTo>
                  <a:pt x="23" y="30"/>
                </a:lnTo>
                <a:lnTo>
                  <a:pt x="26" y="31"/>
                </a:lnTo>
                <a:lnTo>
                  <a:pt x="28" y="31"/>
                </a:lnTo>
                <a:lnTo>
                  <a:pt x="26" y="34"/>
                </a:lnTo>
                <a:lnTo>
                  <a:pt x="24" y="35"/>
                </a:lnTo>
                <a:lnTo>
                  <a:pt x="21" y="37"/>
                </a:lnTo>
                <a:lnTo>
                  <a:pt x="18" y="38"/>
                </a:lnTo>
                <a:lnTo>
                  <a:pt x="16" y="38"/>
                </a:lnTo>
                <a:lnTo>
                  <a:pt x="13" y="38"/>
                </a:lnTo>
                <a:lnTo>
                  <a:pt x="11" y="37"/>
                </a:lnTo>
                <a:lnTo>
                  <a:pt x="9" y="36"/>
                </a:lnTo>
                <a:lnTo>
                  <a:pt x="7" y="34"/>
                </a:lnTo>
                <a:lnTo>
                  <a:pt x="7" y="33"/>
                </a:lnTo>
                <a:lnTo>
                  <a:pt x="7" y="31"/>
                </a:lnTo>
                <a:lnTo>
                  <a:pt x="8" y="30"/>
                </a:lnTo>
                <a:lnTo>
                  <a:pt x="9" y="29"/>
                </a:lnTo>
                <a:lnTo>
                  <a:pt x="10" y="29"/>
                </a:lnTo>
                <a:lnTo>
                  <a:pt x="12" y="30"/>
                </a:lnTo>
                <a:lnTo>
                  <a:pt x="13" y="31"/>
                </a:lnTo>
                <a:lnTo>
                  <a:pt x="12" y="29"/>
                </a:lnTo>
                <a:lnTo>
                  <a:pt x="12" y="28"/>
                </a:lnTo>
                <a:lnTo>
                  <a:pt x="10" y="27"/>
                </a:lnTo>
                <a:lnTo>
                  <a:pt x="9" y="27"/>
                </a:lnTo>
                <a:lnTo>
                  <a:pt x="7" y="27"/>
                </a:lnTo>
                <a:lnTo>
                  <a:pt x="6" y="27"/>
                </a:lnTo>
                <a:lnTo>
                  <a:pt x="4" y="29"/>
                </a:lnTo>
                <a:lnTo>
                  <a:pt x="3" y="31"/>
                </a:lnTo>
                <a:lnTo>
                  <a:pt x="4" y="33"/>
                </a:lnTo>
                <a:lnTo>
                  <a:pt x="5" y="36"/>
                </a:lnTo>
                <a:lnTo>
                  <a:pt x="7" y="38"/>
                </a:lnTo>
                <a:lnTo>
                  <a:pt x="9" y="39"/>
                </a:lnTo>
                <a:lnTo>
                  <a:pt x="12" y="41"/>
                </a:lnTo>
                <a:lnTo>
                  <a:pt x="16" y="41"/>
                </a:lnTo>
                <a:lnTo>
                  <a:pt x="19" y="40"/>
                </a:lnTo>
                <a:lnTo>
                  <a:pt x="23" y="38"/>
                </a:lnTo>
                <a:lnTo>
                  <a:pt x="23" y="42"/>
                </a:lnTo>
                <a:lnTo>
                  <a:pt x="24" y="45"/>
                </a:lnTo>
                <a:lnTo>
                  <a:pt x="25" y="49"/>
                </a:lnTo>
                <a:lnTo>
                  <a:pt x="26" y="51"/>
                </a:lnTo>
                <a:lnTo>
                  <a:pt x="28" y="54"/>
                </a:lnTo>
                <a:lnTo>
                  <a:pt x="31" y="56"/>
                </a:lnTo>
                <a:lnTo>
                  <a:pt x="33" y="57"/>
                </a:lnTo>
                <a:lnTo>
                  <a:pt x="36" y="58"/>
                </a:lnTo>
                <a:lnTo>
                  <a:pt x="39" y="57"/>
                </a:lnTo>
                <a:lnTo>
                  <a:pt x="41" y="56"/>
                </a:lnTo>
                <a:lnTo>
                  <a:pt x="42" y="55"/>
                </a:lnTo>
                <a:lnTo>
                  <a:pt x="42" y="53"/>
                </a:lnTo>
                <a:lnTo>
                  <a:pt x="42" y="51"/>
                </a:lnTo>
                <a:lnTo>
                  <a:pt x="42" y="49"/>
                </a:lnTo>
                <a:lnTo>
                  <a:pt x="41" y="48"/>
                </a:lnTo>
                <a:lnTo>
                  <a:pt x="39" y="47"/>
                </a:lnTo>
                <a:lnTo>
                  <a:pt x="38" y="47"/>
                </a:lnTo>
                <a:lnTo>
                  <a:pt x="37" y="47"/>
                </a:lnTo>
                <a:lnTo>
                  <a:pt x="36" y="47"/>
                </a:lnTo>
                <a:lnTo>
                  <a:pt x="35" y="48"/>
                </a:lnTo>
                <a:lnTo>
                  <a:pt x="34" y="48"/>
                </a:lnTo>
                <a:lnTo>
                  <a:pt x="34" y="49"/>
                </a:lnTo>
                <a:lnTo>
                  <a:pt x="33" y="50"/>
                </a:lnTo>
                <a:lnTo>
                  <a:pt x="35" y="50"/>
                </a:lnTo>
                <a:lnTo>
                  <a:pt x="36" y="50"/>
                </a:lnTo>
                <a:lnTo>
                  <a:pt x="37" y="50"/>
                </a:lnTo>
                <a:lnTo>
                  <a:pt x="38" y="50"/>
                </a:lnTo>
                <a:lnTo>
                  <a:pt x="39" y="50"/>
                </a:lnTo>
                <a:lnTo>
                  <a:pt x="39" y="51"/>
                </a:lnTo>
                <a:lnTo>
                  <a:pt x="39" y="52"/>
                </a:lnTo>
                <a:lnTo>
                  <a:pt x="39" y="53"/>
                </a:lnTo>
                <a:lnTo>
                  <a:pt x="38" y="54"/>
                </a:lnTo>
                <a:lnTo>
                  <a:pt x="37" y="54"/>
                </a:lnTo>
                <a:lnTo>
                  <a:pt x="36" y="54"/>
                </a:lnTo>
                <a:lnTo>
                  <a:pt x="34" y="53"/>
                </a:lnTo>
                <a:lnTo>
                  <a:pt x="33" y="52"/>
                </a:lnTo>
                <a:lnTo>
                  <a:pt x="31" y="51"/>
                </a:lnTo>
                <a:lnTo>
                  <a:pt x="30" y="49"/>
                </a:lnTo>
                <a:lnTo>
                  <a:pt x="29" y="47"/>
                </a:lnTo>
                <a:lnTo>
                  <a:pt x="29" y="45"/>
                </a:lnTo>
                <a:lnTo>
                  <a:pt x="30" y="43"/>
                </a:lnTo>
                <a:lnTo>
                  <a:pt x="30" y="41"/>
                </a:lnTo>
                <a:lnTo>
                  <a:pt x="31" y="40"/>
                </a:lnTo>
                <a:lnTo>
                  <a:pt x="33" y="39"/>
                </a:lnTo>
                <a:lnTo>
                  <a:pt x="35" y="39"/>
                </a:lnTo>
                <a:lnTo>
                  <a:pt x="37" y="39"/>
                </a:lnTo>
                <a:lnTo>
                  <a:pt x="39" y="39"/>
                </a:lnTo>
                <a:lnTo>
                  <a:pt x="36" y="36"/>
                </a:lnTo>
                <a:lnTo>
                  <a:pt x="34" y="37"/>
                </a:lnTo>
                <a:lnTo>
                  <a:pt x="31" y="38"/>
                </a:lnTo>
                <a:lnTo>
                  <a:pt x="29" y="39"/>
                </a:lnTo>
                <a:lnTo>
                  <a:pt x="28" y="41"/>
                </a:lnTo>
                <a:lnTo>
                  <a:pt x="27" y="44"/>
                </a:lnTo>
                <a:lnTo>
                  <a:pt x="27" y="46"/>
                </a:lnTo>
                <a:lnTo>
                  <a:pt x="29" y="50"/>
                </a:lnTo>
                <a:lnTo>
                  <a:pt x="31" y="53"/>
                </a:lnTo>
                <a:lnTo>
                  <a:pt x="30" y="52"/>
                </a:lnTo>
                <a:lnTo>
                  <a:pt x="29" y="51"/>
                </a:lnTo>
                <a:lnTo>
                  <a:pt x="28" y="50"/>
                </a:lnTo>
                <a:lnTo>
                  <a:pt x="27" y="49"/>
                </a:lnTo>
                <a:lnTo>
                  <a:pt x="26" y="47"/>
                </a:lnTo>
                <a:lnTo>
                  <a:pt x="26" y="45"/>
                </a:lnTo>
                <a:lnTo>
                  <a:pt x="26" y="43"/>
                </a:lnTo>
                <a:lnTo>
                  <a:pt x="26" y="41"/>
                </a:lnTo>
                <a:lnTo>
                  <a:pt x="27" y="38"/>
                </a:lnTo>
                <a:lnTo>
                  <a:pt x="28" y="37"/>
                </a:lnTo>
                <a:lnTo>
                  <a:pt x="29" y="36"/>
                </a:lnTo>
                <a:lnTo>
                  <a:pt x="30" y="35"/>
                </a:lnTo>
                <a:lnTo>
                  <a:pt x="32" y="35"/>
                </a:lnTo>
                <a:lnTo>
                  <a:pt x="33" y="34"/>
                </a:lnTo>
                <a:lnTo>
                  <a:pt x="34" y="35"/>
                </a:lnTo>
                <a:lnTo>
                  <a:pt x="35" y="35"/>
                </a:lnTo>
                <a:lnTo>
                  <a:pt x="28" y="28"/>
                </a:lnTo>
                <a:lnTo>
                  <a:pt x="26" y="28"/>
                </a:lnTo>
                <a:lnTo>
                  <a:pt x="25" y="28"/>
                </a:lnTo>
                <a:lnTo>
                  <a:pt x="23" y="28"/>
                </a:lnTo>
                <a:lnTo>
                  <a:pt x="20" y="27"/>
                </a:lnTo>
                <a:lnTo>
                  <a:pt x="18" y="25"/>
                </a:lnTo>
                <a:lnTo>
                  <a:pt x="16" y="23"/>
                </a:lnTo>
                <a:lnTo>
                  <a:pt x="13" y="21"/>
                </a:lnTo>
                <a:lnTo>
                  <a:pt x="11" y="19"/>
                </a:lnTo>
                <a:lnTo>
                  <a:pt x="9" y="17"/>
                </a:lnTo>
                <a:lnTo>
                  <a:pt x="7" y="15"/>
                </a:lnTo>
                <a:lnTo>
                  <a:pt x="6" y="12"/>
                </a:lnTo>
                <a:lnTo>
                  <a:pt x="4" y="10"/>
                </a:lnTo>
                <a:lnTo>
                  <a:pt x="4" y="8"/>
                </a:lnTo>
                <a:lnTo>
                  <a:pt x="3" y="7"/>
                </a:lnTo>
                <a:lnTo>
                  <a:pt x="3" y="5"/>
                </a:lnTo>
                <a:lnTo>
                  <a:pt x="4" y="4"/>
                </a:lnTo>
                <a:lnTo>
                  <a:pt x="2" y="2"/>
                </a:lnTo>
                <a:close/>
                <a:moveTo>
                  <a:pt x="63" y="63"/>
                </a:moveTo>
                <a:lnTo>
                  <a:pt x="55" y="55"/>
                </a:lnTo>
                <a:lnTo>
                  <a:pt x="53" y="57"/>
                </a:lnTo>
                <a:lnTo>
                  <a:pt x="52" y="59"/>
                </a:lnTo>
                <a:lnTo>
                  <a:pt x="51" y="61"/>
                </a:lnTo>
                <a:lnTo>
                  <a:pt x="51" y="63"/>
                </a:lnTo>
                <a:lnTo>
                  <a:pt x="50" y="60"/>
                </a:lnTo>
                <a:lnTo>
                  <a:pt x="49" y="57"/>
                </a:lnTo>
                <a:lnTo>
                  <a:pt x="49" y="54"/>
                </a:lnTo>
                <a:lnTo>
                  <a:pt x="51" y="51"/>
                </a:lnTo>
                <a:lnTo>
                  <a:pt x="49" y="49"/>
                </a:lnTo>
                <a:lnTo>
                  <a:pt x="48" y="53"/>
                </a:lnTo>
                <a:lnTo>
                  <a:pt x="47" y="56"/>
                </a:lnTo>
                <a:lnTo>
                  <a:pt x="48" y="59"/>
                </a:lnTo>
                <a:lnTo>
                  <a:pt x="49" y="62"/>
                </a:lnTo>
                <a:lnTo>
                  <a:pt x="51" y="65"/>
                </a:lnTo>
                <a:lnTo>
                  <a:pt x="52" y="67"/>
                </a:lnTo>
                <a:lnTo>
                  <a:pt x="53" y="70"/>
                </a:lnTo>
                <a:lnTo>
                  <a:pt x="53" y="72"/>
                </a:lnTo>
                <a:lnTo>
                  <a:pt x="54" y="70"/>
                </a:lnTo>
                <a:lnTo>
                  <a:pt x="54" y="68"/>
                </a:lnTo>
                <a:lnTo>
                  <a:pt x="53" y="65"/>
                </a:lnTo>
                <a:lnTo>
                  <a:pt x="53" y="63"/>
                </a:lnTo>
                <a:lnTo>
                  <a:pt x="53" y="61"/>
                </a:lnTo>
                <a:lnTo>
                  <a:pt x="53" y="60"/>
                </a:lnTo>
                <a:lnTo>
                  <a:pt x="54" y="59"/>
                </a:lnTo>
                <a:lnTo>
                  <a:pt x="56" y="58"/>
                </a:lnTo>
                <a:lnTo>
                  <a:pt x="57" y="59"/>
                </a:lnTo>
                <a:lnTo>
                  <a:pt x="58" y="59"/>
                </a:lnTo>
                <a:lnTo>
                  <a:pt x="59" y="60"/>
                </a:lnTo>
                <a:lnTo>
                  <a:pt x="60" y="62"/>
                </a:lnTo>
                <a:lnTo>
                  <a:pt x="60" y="64"/>
                </a:lnTo>
                <a:lnTo>
                  <a:pt x="61" y="66"/>
                </a:lnTo>
                <a:lnTo>
                  <a:pt x="60" y="68"/>
                </a:lnTo>
                <a:lnTo>
                  <a:pt x="61" y="68"/>
                </a:lnTo>
                <a:lnTo>
                  <a:pt x="61" y="67"/>
                </a:lnTo>
                <a:lnTo>
                  <a:pt x="62" y="66"/>
                </a:lnTo>
                <a:lnTo>
                  <a:pt x="62" y="65"/>
                </a:lnTo>
                <a:lnTo>
                  <a:pt x="63" y="64"/>
                </a:lnTo>
                <a:lnTo>
                  <a:pt x="63" y="63"/>
                </a:lnTo>
                <a:close/>
                <a:moveTo>
                  <a:pt x="64" y="94"/>
                </a:moveTo>
                <a:lnTo>
                  <a:pt x="64" y="96"/>
                </a:lnTo>
                <a:lnTo>
                  <a:pt x="64" y="98"/>
                </a:lnTo>
                <a:lnTo>
                  <a:pt x="65" y="100"/>
                </a:lnTo>
                <a:lnTo>
                  <a:pt x="66" y="100"/>
                </a:lnTo>
                <a:lnTo>
                  <a:pt x="68" y="100"/>
                </a:lnTo>
                <a:lnTo>
                  <a:pt x="68" y="99"/>
                </a:lnTo>
                <a:lnTo>
                  <a:pt x="68" y="98"/>
                </a:lnTo>
                <a:lnTo>
                  <a:pt x="68" y="97"/>
                </a:lnTo>
                <a:lnTo>
                  <a:pt x="67" y="97"/>
                </a:lnTo>
                <a:lnTo>
                  <a:pt x="66" y="96"/>
                </a:lnTo>
                <a:lnTo>
                  <a:pt x="64" y="95"/>
                </a:lnTo>
                <a:lnTo>
                  <a:pt x="64" y="94"/>
                </a:lnTo>
                <a:lnTo>
                  <a:pt x="65" y="90"/>
                </a:lnTo>
                <a:lnTo>
                  <a:pt x="65" y="92"/>
                </a:lnTo>
                <a:lnTo>
                  <a:pt x="65" y="93"/>
                </a:lnTo>
                <a:lnTo>
                  <a:pt x="66" y="93"/>
                </a:lnTo>
                <a:lnTo>
                  <a:pt x="66" y="94"/>
                </a:lnTo>
                <a:lnTo>
                  <a:pt x="67" y="94"/>
                </a:lnTo>
                <a:lnTo>
                  <a:pt x="68" y="95"/>
                </a:lnTo>
                <a:lnTo>
                  <a:pt x="69" y="96"/>
                </a:lnTo>
                <a:lnTo>
                  <a:pt x="70" y="97"/>
                </a:lnTo>
                <a:lnTo>
                  <a:pt x="70" y="98"/>
                </a:lnTo>
                <a:lnTo>
                  <a:pt x="70" y="99"/>
                </a:lnTo>
                <a:lnTo>
                  <a:pt x="70" y="100"/>
                </a:lnTo>
                <a:lnTo>
                  <a:pt x="70" y="102"/>
                </a:lnTo>
                <a:lnTo>
                  <a:pt x="69" y="102"/>
                </a:lnTo>
                <a:lnTo>
                  <a:pt x="68" y="103"/>
                </a:lnTo>
                <a:lnTo>
                  <a:pt x="67" y="103"/>
                </a:lnTo>
                <a:lnTo>
                  <a:pt x="65" y="102"/>
                </a:lnTo>
                <a:lnTo>
                  <a:pt x="64" y="101"/>
                </a:lnTo>
                <a:lnTo>
                  <a:pt x="63" y="99"/>
                </a:lnTo>
                <a:lnTo>
                  <a:pt x="62" y="98"/>
                </a:lnTo>
                <a:lnTo>
                  <a:pt x="62" y="95"/>
                </a:lnTo>
                <a:lnTo>
                  <a:pt x="62" y="93"/>
                </a:lnTo>
                <a:lnTo>
                  <a:pt x="63" y="92"/>
                </a:lnTo>
                <a:lnTo>
                  <a:pt x="63" y="90"/>
                </a:lnTo>
                <a:lnTo>
                  <a:pt x="64" y="89"/>
                </a:lnTo>
                <a:lnTo>
                  <a:pt x="65" y="90"/>
                </a:lnTo>
                <a:lnTo>
                  <a:pt x="64" y="94"/>
                </a:lnTo>
                <a:close/>
                <a:moveTo>
                  <a:pt x="72" y="80"/>
                </a:moveTo>
                <a:lnTo>
                  <a:pt x="72" y="81"/>
                </a:lnTo>
                <a:lnTo>
                  <a:pt x="72" y="82"/>
                </a:lnTo>
                <a:lnTo>
                  <a:pt x="71" y="83"/>
                </a:lnTo>
                <a:lnTo>
                  <a:pt x="71" y="84"/>
                </a:lnTo>
                <a:lnTo>
                  <a:pt x="70" y="85"/>
                </a:lnTo>
                <a:lnTo>
                  <a:pt x="70" y="86"/>
                </a:lnTo>
                <a:lnTo>
                  <a:pt x="69" y="85"/>
                </a:lnTo>
                <a:lnTo>
                  <a:pt x="69" y="84"/>
                </a:lnTo>
                <a:lnTo>
                  <a:pt x="68" y="83"/>
                </a:lnTo>
                <a:lnTo>
                  <a:pt x="68" y="81"/>
                </a:lnTo>
                <a:lnTo>
                  <a:pt x="67" y="80"/>
                </a:lnTo>
                <a:lnTo>
                  <a:pt x="67" y="78"/>
                </a:lnTo>
                <a:lnTo>
                  <a:pt x="66" y="76"/>
                </a:lnTo>
                <a:lnTo>
                  <a:pt x="67" y="75"/>
                </a:lnTo>
                <a:lnTo>
                  <a:pt x="67" y="73"/>
                </a:lnTo>
                <a:lnTo>
                  <a:pt x="68" y="73"/>
                </a:lnTo>
                <a:lnTo>
                  <a:pt x="68" y="72"/>
                </a:lnTo>
                <a:lnTo>
                  <a:pt x="68" y="71"/>
                </a:lnTo>
                <a:lnTo>
                  <a:pt x="69" y="70"/>
                </a:lnTo>
                <a:lnTo>
                  <a:pt x="69" y="69"/>
                </a:lnTo>
                <a:lnTo>
                  <a:pt x="68" y="68"/>
                </a:lnTo>
                <a:lnTo>
                  <a:pt x="67" y="69"/>
                </a:lnTo>
                <a:lnTo>
                  <a:pt x="67" y="70"/>
                </a:lnTo>
                <a:lnTo>
                  <a:pt x="67" y="71"/>
                </a:lnTo>
                <a:lnTo>
                  <a:pt x="66" y="72"/>
                </a:lnTo>
                <a:lnTo>
                  <a:pt x="65" y="73"/>
                </a:lnTo>
                <a:lnTo>
                  <a:pt x="65" y="74"/>
                </a:lnTo>
                <a:lnTo>
                  <a:pt x="65" y="75"/>
                </a:lnTo>
                <a:lnTo>
                  <a:pt x="65" y="76"/>
                </a:lnTo>
                <a:lnTo>
                  <a:pt x="65" y="78"/>
                </a:lnTo>
                <a:lnTo>
                  <a:pt x="66" y="80"/>
                </a:lnTo>
                <a:lnTo>
                  <a:pt x="66" y="82"/>
                </a:lnTo>
                <a:lnTo>
                  <a:pt x="66" y="83"/>
                </a:lnTo>
                <a:lnTo>
                  <a:pt x="67" y="85"/>
                </a:lnTo>
                <a:lnTo>
                  <a:pt x="68" y="86"/>
                </a:lnTo>
                <a:lnTo>
                  <a:pt x="68" y="87"/>
                </a:lnTo>
                <a:lnTo>
                  <a:pt x="69" y="88"/>
                </a:lnTo>
                <a:lnTo>
                  <a:pt x="70" y="88"/>
                </a:lnTo>
                <a:lnTo>
                  <a:pt x="70" y="89"/>
                </a:lnTo>
                <a:lnTo>
                  <a:pt x="69" y="89"/>
                </a:lnTo>
                <a:lnTo>
                  <a:pt x="68" y="89"/>
                </a:lnTo>
                <a:lnTo>
                  <a:pt x="67" y="89"/>
                </a:lnTo>
                <a:lnTo>
                  <a:pt x="66" y="88"/>
                </a:lnTo>
                <a:lnTo>
                  <a:pt x="65" y="88"/>
                </a:lnTo>
                <a:lnTo>
                  <a:pt x="65" y="87"/>
                </a:lnTo>
                <a:lnTo>
                  <a:pt x="64" y="86"/>
                </a:lnTo>
                <a:lnTo>
                  <a:pt x="63" y="85"/>
                </a:lnTo>
                <a:lnTo>
                  <a:pt x="63" y="84"/>
                </a:lnTo>
                <a:lnTo>
                  <a:pt x="62" y="82"/>
                </a:lnTo>
                <a:lnTo>
                  <a:pt x="62" y="81"/>
                </a:lnTo>
                <a:lnTo>
                  <a:pt x="61" y="80"/>
                </a:lnTo>
                <a:lnTo>
                  <a:pt x="61" y="79"/>
                </a:lnTo>
                <a:lnTo>
                  <a:pt x="61" y="77"/>
                </a:lnTo>
                <a:lnTo>
                  <a:pt x="61" y="74"/>
                </a:lnTo>
                <a:lnTo>
                  <a:pt x="61" y="73"/>
                </a:lnTo>
                <a:lnTo>
                  <a:pt x="61" y="72"/>
                </a:lnTo>
                <a:lnTo>
                  <a:pt x="62" y="72"/>
                </a:lnTo>
                <a:lnTo>
                  <a:pt x="63" y="71"/>
                </a:lnTo>
                <a:lnTo>
                  <a:pt x="63" y="70"/>
                </a:lnTo>
                <a:lnTo>
                  <a:pt x="64" y="69"/>
                </a:lnTo>
                <a:lnTo>
                  <a:pt x="65" y="68"/>
                </a:lnTo>
                <a:lnTo>
                  <a:pt x="66" y="67"/>
                </a:lnTo>
                <a:lnTo>
                  <a:pt x="65" y="65"/>
                </a:lnTo>
                <a:lnTo>
                  <a:pt x="64" y="66"/>
                </a:lnTo>
                <a:lnTo>
                  <a:pt x="63" y="67"/>
                </a:lnTo>
                <a:lnTo>
                  <a:pt x="62" y="68"/>
                </a:lnTo>
                <a:lnTo>
                  <a:pt x="61" y="69"/>
                </a:lnTo>
                <a:lnTo>
                  <a:pt x="61" y="70"/>
                </a:lnTo>
                <a:lnTo>
                  <a:pt x="60" y="71"/>
                </a:lnTo>
                <a:lnTo>
                  <a:pt x="60" y="72"/>
                </a:lnTo>
                <a:lnTo>
                  <a:pt x="60" y="73"/>
                </a:lnTo>
                <a:lnTo>
                  <a:pt x="60" y="75"/>
                </a:lnTo>
                <a:lnTo>
                  <a:pt x="60" y="77"/>
                </a:lnTo>
                <a:lnTo>
                  <a:pt x="60" y="79"/>
                </a:lnTo>
                <a:lnTo>
                  <a:pt x="60" y="80"/>
                </a:lnTo>
                <a:lnTo>
                  <a:pt x="60" y="81"/>
                </a:lnTo>
                <a:lnTo>
                  <a:pt x="60" y="82"/>
                </a:lnTo>
                <a:lnTo>
                  <a:pt x="60" y="83"/>
                </a:lnTo>
                <a:lnTo>
                  <a:pt x="61" y="84"/>
                </a:lnTo>
                <a:lnTo>
                  <a:pt x="62" y="85"/>
                </a:lnTo>
                <a:lnTo>
                  <a:pt x="62" y="86"/>
                </a:lnTo>
                <a:lnTo>
                  <a:pt x="63" y="88"/>
                </a:lnTo>
                <a:lnTo>
                  <a:pt x="64" y="89"/>
                </a:lnTo>
                <a:lnTo>
                  <a:pt x="65" y="90"/>
                </a:lnTo>
                <a:lnTo>
                  <a:pt x="67" y="91"/>
                </a:lnTo>
                <a:lnTo>
                  <a:pt x="68" y="91"/>
                </a:lnTo>
                <a:lnTo>
                  <a:pt x="69" y="91"/>
                </a:lnTo>
                <a:lnTo>
                  <a:pt x="71" y="91"/>
                </a:lnTo>
                <a:lnTo>
                  <a:pt x="72" y="91"/>
                </a:lnTo>
                <a:lnTo>
                  <a:pt x="73" y="91"/>
                </a:lnTo>
                <a:lnTo>
                  <a:pt x="74" y="91"/>
                </a:lnTo>
                <a:lnTo>
                  <a:pt x="75" y="92"/>
                </a:lnTo>
                <a:lnTo>
                  <a:pt x="76" y="92"/>
                </a:lnTo>
                <a:lnTo>
                  <a:pt x="77" y="92"/>
                </a:lnTo>
                <a:lnTo>
                  <a:pt x="78" y="92"/>
                </a:lnTo>
                <a:lnTo>
                  <a:pt x="78" y="91"/>
                </a:lnTo>
                <a:lnTo>
                  <a:pt x="79" y="91"/>
                </a:lnTo>
                <a:lnTo>
                  <a:pt x="80" y="91"/>
                </a:lnTo>
                <a:lnTo>
                  <a:pt x="81" y="91"/>
                </a:lnTo>
                <a:lnTo>
                  <a:pt x="82" y="91"/>
                </a:lnTo>
                <a:lnTo>
                  <a:pt x="83" y="91"/>
                </a:lnTo>
                <a:lnTo>
                  <a:pt x="84" y="91"/>
                </a:lnTo>
                <a:lnTo>
                  <a:pt x="84" y="90"/>
                </a:lnTo>
                <a:lnTo>
                  <a:pt x="85" y="89"/>
                </a:lnTo>
                <a:lnTo>
                  <a:pt x="85" y="88"/>
                </a:lnTo>
                <a:lnTo>
                  <a:pt x="86" y="87"/>
                </a:lnTo>
                <a:lnTo>
                  <a:pt x="87" y="87"/>
                </a:lnTo>
                <a:lnTo>
                  <a:pt x="86" y="86"/>
                </a:lnTo>
                <a:lnTo>
                  <a:pt x="85" y="86"/>
                </a:lnTo>
                <a:lnTo>
                  <a:pt x="84" y="87"/>
                </a:lnTo>
                <a:lnTo>
                  <a:pt x="83" y="88"/>
                </a:lnTo>
                <a:lnTo>
                  <a:pt x="83" y="89"/>
                </a:lnTo>
                <a:lnTo>
                  <a:pt x="82" y="89"/>
                </a:lnTo>
                <a:lnTo>
                  <a:pt x="81" y="89"/>
                </a:lnTo>
                <a:lnTo>
                  <a:pt x="80" y="89"/>
                </a:lnTo>
                <a:lnTo>
                  <a:pt x="79" y="90"/>
                </a:lnTo>
                <a:lnTo>
                  <a:pt x="78" y="90"/>
                </a:lnTo>
                <a:lnTo>
                  <a:pt x="77" y="90"/>
                </a:lnTo>
                <a:lnTo>
                  <a:pt x="76" y="89"/>
                </a:lnTo>
                <a:lnTo>
                  <a:pt x="75" y="89"/>
                </a:lnTo>
                <a:lnTo>
                  <a:pt x="74" y="88"/>
                </a:lnTo>
                <a:lnTo>
                  <a:pt x="73" y="87"/>
                </a:lnTo>
                <a:lnTo>
                  <a:pt x="73" y="86"/>
                </a:lnTo>
                <a:lnTo>
                  <a:pt x="74" y="85"/>
                </a:lnTo>
                <a:lnTo>
                  <a:pt x="75" y="83"/>
                </a:lnTo>
                <a:lnTo>
                  <a:pt x="75" y="81"/>
                </a:lnTo>
                <a:lnTo>
                  <a:pt x="75" y="80"/>
                </a:lnTo>
                <a:lnTo>
                  <a:pt x="75" y="79"/>
                </a:lnTo>
                <a:lnTo>
                  <a:pt x="75" y="78"/>
                </a:lnTo>
                <a:lnTo>
                  <a:pt x="75" y="77"/>
                </a:lnTo>
                <a:lnTo>
                  <a:pt x="76" y="76"/>
                </a:lnTo>
                <a:lnTo>
                  <a:pt x="75" y="75"/>
                </a:lnTo>
                <a:lnTo>
                  <a:pt x="74" y="76"/>
                </a:lnTo>
                <a:lnTo>
                  <a:pt x="73" y="77"/>
                </a:lnTo>
                <a:lnTo>
                  <a:pt x="72" y="79"/>
                </a:lnTo>
                <a:lnTo>
                  <a:pt x="72" y="80"/>
                </a:lnTo>
                <a:close/>
                <a:moveTo>
                  <a:pt x="78" y="78"/>
                </a:moveTo>
                <a:lnTo>
                  <a:pt x="77" y="79"/>
                </a:lnTo>
                <a:lnTo>
                  <a:pt x="77" y="80"/>
                </a:lnTo>
                <a:lnTo>
                  <a:pt x="77" y="82"/>
                </a:lnTo>
                <a:lnTo>
                  <a:pt x="77" y="83"/>
                </a:lnTo>
                <a:lnTo>
                  <a:pt x="77" y="84"/>
                </a:lnTo>
                <a:lnTo>
                  <a:pt x="77" y="85"/>
                </a:lnTo>
                <a:lnTo>
                  <a:pt x="77" y="86"/>
                </a:lnTo>
                <a:lnTo>
                  <a:pt x="78" y="86"/>
                </a:lnTo>
                <a:lnTo>
                  <a:pt x="79" y="86"/>
                </a:lnTo>
                <a:lnTo>
                  <a:pt x="80" y="86"/>
                </a:lnTo>
                <a:lnTo>
                  <a:pt x="80" y="85"/>
                </a:lnTo>
                <a:lnTo>
                  <a:pt x="81" y="85"/>
                </a:lnTo>
                <a:lnTo>
                  <a:pt x="82" y="85"/>
                </a:lnTo>
                <a:lnTo>
                  <a:pt x="83" y="84"/>
                </a:lnTo>
                <a:lnTo>
                  <a:pt x="84" y="84"/>
                </a:lnTo>
                <a:lnTo>
                  <a:pt x="82" y="82"/>
                </a:lnTo>
                <a:lnTo>
                  <a:pt x="82" y="83"/>
                </a:lnTo>
                <a:lnTo>
                  <a:pt x="81" y="83"/>
                </a:lnTo>
                <a:lnTo>
                  <a:pt x="80" y="83"/>
                </a:lnTo>
                <a:lnTo>
                  <a:pt x="79" y="83"/>
                </a:lnTo>
                <a:lnTo>
                  <a:pt x="79" y="82"/>
                </a:lnTo>
                <a:lnTo>
                  <a:pt x="79" y="81"/>
                </a:lnTo>
                <a:lnTo>
                  <a:pt x="79" y="80"/>
                </a:lnTo>
                <a:lnTo>
                  <a:pt x="79" y="79"/>
                </a:lnTo>
                <a:lnTo>
                  <a:pt x="78" y="78"/>
                </a:lnTo>
                <a:close/>
                <a:moveTo>
                  <a:pt x="2" y="2"/>
                </a:moveTo>
                <a:lnTo>
                  <a:pt x="4" y="1"/>
                </a:lnTo>
                <a:lnTo>
                  <a:pt x="5" y="1"/>
                </a:lnTo>
                <a:lnTo>
                  <a:pt x="7" y="1"/>
                </a:lnTo>
                <a:lnTo>
                  <a:pt x="9" y="2"/>
                </a:lnTo>
                <a:lnTo>
                  <a:pt x="12" y="3"/>
                </a:lnTo>
                <a:lnTo>
                  <a:pt x="14" y="4"/>
                </a:lnTo>
                <a:lnTo>
                  <a:pt x="17" y="6"/>
                </a:lnTo>
                <a:lnTo>
                  <a:pt x="19" y="8"/>
                </a:lnTo>
                <a:lnTo>
                  <a:pt x="22" y="10"/>
                </a:lnTo>
                <a:lnTo>
                  <a:pt x="24" y="13"/>
                </a:lnTo>
                <a:lnTo>
                  <a:pt x="26" y="15"/>
                </a:lnTo>
                <a:lnTo>
                  <a:pt x="28" y="18"/>
                </a:lnTo>
                <a:lnTo>
                  <a:pt x="29" y="21"/>
                </a:lnTo>
                <a:lnTo>
                  <a:pt x="30" y="23"/>
                </a:lnTo>
                <a:lnTo>
                  <a:pt x="31" y="26"/>
                </a:lnTo>
                <a:lnTo>
                  <a:pt x="31" y="28"/>
                </a:lnTo>
                <a:lnTo>
                  <a:pt x="34" y="26"/>
                </a:lnTo>
                <a:lnTo>
                  <a:pt x="35" y="24"/>
                </a:lnTo>
                <a:lnTo>
                  <a:pt x="37" y="21"/>
                </a:lnTo>
                <a:lnTo>
                  <a:pt x="38" y="18"/>
                </a:lnTo>
                <a:lnTo>
                  <a:pt x="38" y="16"/>
                </a:lnTo>
                <a:lnTo>
                  <a:pt x="38" y="13"/>
                </a:lnTo>
                <a:lnTo>
                  <a:pt x="37" y="11"/>
                </a:lnTo>
                <a:lnTo>
                  <a:pt x="36" y="9"/>
                </a:lnTo>
                <a:lnTo>
                  <a:pt x="34" y="7"/>
                </a:lnTo>
                <a:lnTo>
                  <a:pt x="33" y="7"/>
                </a:lnTo>
                <a:lnTo>
                  <a:pt x="31" y="7"/>
                </a:lnTo>
                <a:lnTo>
                  <a:pt x="30" y="8"/>
                </a:lnTo>
                <a:lnTo>
                  <a:pt x="29" y="9"/>
                </a:lnTo>
                <a:lnTo>
                  <a:pt x="29" y="10"/>
                </a:lnTo>
                <a:lnTo>
                  <a:pt x="29" y="12"/>
                </a:lnTo>
                <a:lnTo>
                  <a:pt x="30" y="13"/>
                </a:lnTo>
                <a:lnTo>
                  <a:pt x="29" y="12"/>
                </a:lnTo>
                <a:lnTo>
                  <a:pt x="28" y="12"/>
                </a:lnTo>
                <a:lnTo>
                  <a:pt x="27" y="10"/>
                </a:lnTo>
                <a:lnTo>
                  <a:pt x="27" y="9"/>
                </a:lnTo>
                <a:lnTo>
                  <a:pt x="27" y="7"/>
                </a:lnTo>
                <a:lnTo>
                  <a:pt x="27" y="6"/>
                </a:lnTo>
                <a:lnTo>
                  <a:pt x="29" y="4"/>
                </a:lnTo>
                <a:lnTo>
                  <a:pt x="31" y="3"/>
                </a:lnTo>
                <a:lnTo>
                  <a:pt x="34" y="4"/>
                </a:lnTo>
                <a:lnTo>
                  <a:pt x="36" y="5"/>
                </a:lnTo>
                <a:lnTo>
                  <a:pt x="38" y="7"/>
                </a:lnTo>
                <a:lnTo>
                  <a:pt x="39" y="9"/>
                </a:lnTo>
                <a:lnTo>
                  <a:pt x="40" y="12"/>
                </a:lnTo>
                <a:lnTo>
                  <a:pt x="41" y="16"/>
                </a:lnTo>
                <a:lnTo>
                  <a:pt x="40" y="19"/>
                </a:lnTo>
                <a:lnTo>
                  <a:pt x="38" y="23"/>
                </a:lnTo>
                <a:lnTo>
                  <a:pt x="42" y="23"/>
                </a:lnTo>
                <a:lnTo>
                  <a:pt x="45" y="24"/>
                </a:lnTo>
                <a:lnTo>
                  <a:pt x="48" y="25"/>
                </a:lnTo>
                <a:lnTo>
                  <a:pt x="51" y="26"/>
                </a:lnTo>
                <a:lnTo>
                  <a:pt x="54" y="28"/>
                </a:lnTo>
                <a:lnTo>
                  <a:pt x="56" y="31"/>
                </a:lnTo>
                <a:lnTo>
                  <a:pt x="57" y="33"/>
                </a:lnTo>
                <a:lnTo>
                  <a:pt x="58" y="36"/>
                </a:lnTo>
                <a:lnTo>
                  <a:pt x="57" y="39"/>
                </a:lnTo>
                <a:lnTo>
                  <a:pt x="56" y="41"/>
                </a:lnTo>
                <a:lnTo>
                  <a:pt x="55" y="42"/>
                </a:lnTo>
                <a:lnTo>
                  <a:pt x="53" y="43"/>
                </a:lnTo>
                <a:lnTo>
                  <a:pt x="51" y="43"/>
                </a:lnTo>
                <a:lnTo>
                  <a:pt x="49" y="42"/>
                </a:lnTo>
                <a:lnTo>
                  <a:pt x="48" y="41"/>
                </a:lnTo>
                <a:lnTo>
                  <a:pt x="47" y="39"/>
                </a:lnTo>
                <a:lnTo>
                  <a:pt x="47" y="37"/>
                </a:lnTo>
                <a:lnTo>
                  <a:pt x="48" y="35"/>
                </a:lnTo>
                <a:lnTo>
                  <a:pt x="49" y="34"/>
                </a:lnTo>
                <a:lnTo>
                  <a:pt x="50" y="33"/>
                </a:lnTo>
                <a:lnTo>
                  <a:pt x="49" y="36"/>
                </a:lnTo>
                <a:lnTo>
                  <a:pt x="50" y="38"/>
                </a:lnTo>
                <a:lnTo>
                  <a:pt x="51" y="39"/>
                </a:lnTo>
                <a:lnTo>
                  <a:pt x="53" y="39"/>
                </a:lnTo>
                <a:lnTo>
                  <a:pt x="54" y="38"/>
                </a:lnTo>
                <a:lnTo>
                  <a:pt x="54" y="37"/>
                </a:lnTo>
                <a:lnTo>
                  <a:pt x="54" y="36"/>
                </a:lnTo>
                <a:lnTo>
                  <a:pt x="53" y="34"/>
                </a:lnTo>
                <a:lnTo>
                  <a:pt x="52" y="33"/>
                </a:lnTo>
                <a:lnTo>
                  <a:pt x="51" y="31"/>
                </a:lnTo>
                <a:lnTo>
                  <a:pt x="49" y="30"/>
                </a:lnTo>
                <a:lnTo>
                  <a:pt x="47" y="29"/>
                </a:lnTo>
                <a:lnTo>
                  <a:pt x="45" y="29"/>
                </a:lnTo>
                <a:lnTo>
                  <a:pt x="43" y="30"/>
                </a:lnTo>
                <a:lnTo>
                  <a:pt x="41" y="30"/>
                </a:lnTo>
                <a:lnTo>
                  <a:pt x="40" y="32"/>
                </a:lnTo>
                <a:lnTo>
                  <a:pt x="39" y="33"/>
                </a:lnTo>
                <a:lnTo>
                  <a:pt x="38" y="35"/>
                </a:lnTo>
                <a:lnTo>
                  <a:pt x="39" y="37"/>
                </a:lnTo>
                <a:lnTo>
                  <a:pt x="39" y="39"/>
                </a:lnTo>
                <a:lnTo>
                  <a:pt x="36" y="36"/>
                </a:lnTo>
                <a:lnTo>
                  <a:pt x="37" y="34"/>
                </a:lnTo>
                <a:lnTo>
                  <a:pt x="37" y="31"/>
                </a:lnTo>
                <a:lnTo>
                  <a:pt x="39" y="29"/>
                </a:lnTo>
                <a:lnTo>
                  <a:pt x="41" y="28"/>
                </a:lnTo>
                <a:lnTo>
                  <a:pt x="44" y="27"/>
                </a:lnTo>
                <a:lnTo>
                  <a:pt x="46" y="28"/>
                </a:lnTo>
                <a:lnTo>
                  <a:pt x="49" y="29"/>
                </a:lnTo>
                <a:lnTo>
                  <a:pt x="52" y="31"/>
                </a:lnTo>
                <a:lnTo>
                  <a:pt x="52" y="30"/>
                </a:lnTo>
                <a:lnTo>
                  <a:pt x="51" y="29"/>
                </a:lnTo>
                <a:lnTo>
                  <a:pt x="50" y="28"/>
                </a:lnTo>
                <a:lnTo>
                  <a:pt x="49" y="27"/>
                </a:lnTo>
                <a:lnTo>
                  <a:pt x="47" y="26"/>
                </a:lnTo>
                <a:lnTo>
                  <a:pt x="45" y="26"/>
                </a:lnTo>
                <a:lnTo>
                  <a:pt x="43" y="26"/>
                </a:lnTo>
                <a:lnTo>
                  <a:pt x="41" y="26"/>
                </a:lnTo>
                <a:lnTo>
                  <a:pt x="38" y="27"/>
                </a:lnTo>
                <a:lnTo>
                  <a:pt x="37" y="28"/>
                </a:lnTo>
                <a:lnTo>
                  <a:pt x="36" y="29"/>
                </a:lnTo>
                <a:lnTo>
                  <a:pt x="35" y="30"/>
                </a:lnTo>
                <a:lnTo>
                  <a:pt x="34" y="32"/>
                </a:lnTo>
                <a:lnTo>
                  <a:pt x="34" y="33"/>
                </a:lnTo>
                <a:lnTo>
                  <a:pt x="34" y="34"/>
                </a:lnTo>
                <a:lnTo>
                  <a:pt x="35" y="35"/>
                </a:lnTo>
                <a:lnTo>
                  <a:pt x="28" y="28"/>
                </a:lnTo>
                <a:lnTo>
                  <a:pt x="28" y="26"/>
                </a:lnTo>
                <a:lnTo>
                  <a:pt x="28" y="25"/>
                </a:lnTo>
                <a:lnTo>
                  <a:pt x="28" y="23"/>
                </a:lnTo>
                <a:lnTo>
                  <a:pt x="26" y="20"/>
                </a:lnTo>
                <a:lnTo>
                  <a:pt x="25" y="18"/>
                </a:lnTo>
                <a:lnTo>
                  <a:pt x="23" y="16"/>
                </a:lnTo>
                <a:lnTo>
                  <a:pt x="21" y="13"/>
                </a:lnTo>
                <a:lnTo>
                  <a:pt x="19" y="11"/>
                </a:lnTo>
                <a:lnTo>
                  <a:pt x="17" y="9"/>
                </a:lnTo>
                <a:lnTo>
                  <a:pt x="15" y="7"/>
                </a:lnTo>
                <a:lnTo>
                  <a:pt x="12" y="6"/>
                </a:lnTo>
                <a:lnTo>
                  <a:pt x="10" y="4"/>
                </a:lnTo>
                <a:lnTo>
                  <a:pt x="8" y="4"/>
                </a:lnTo>
                <a:lnTo>
                  <a:pt x="7" y="3"/>
                </a:lnTo>
                <a:lnTo>
                  <a:pt x="5" y="3"/>
                </a:lnTo>
                <a:lnTo>
                  <a:pt x="4" y="4"/>
                </a:lnTo>
                <a:lnTo>
                  <a:pt x="2" y="2"/>
                </a:lnTo>
                <a:close/>
                <a:moveTo>
                  <a:pt x="63" y="63"/>
                </a:moveTo>
                <a:lnTo>
                  <a:pt x="55" y="55"/>
                </a:lnTo>
                <a:lnTo>
                  <a:pt x="56" y="54"/>
                </a:lnTo>
                <a:lnTo>
                  <a:pt x="57" y="53"/>
                </a:lnTo>
                <a:lnTo>
                  <a:pt x="58" y="52"/>
                </a:lnTo>
                <a:lnTo>
                  <a:pt x="59" y="52"/>
                </a:lnTo>
                <a:lnTo>
                  <a:pt x="60" y="52"/>
                </a:lnTo>
                <a:lnTo>
                  <a:pt x="61" y="51"/>
                </a:lnTo>
                <a:lnTo>
                  <a:pt x="62" y="51"/>
                </a:lnTo>
                <a:lnTo>
                  <a:pt x="63" y="51"/>
                </a:lnTo>
                <a:lnTo>
                  <a:pt x="62" y="51"/>
                </a:lnTo>
                <a:lnTo>
                  <a:pt x="60" y="50"/>
                </a:lnTo>
                <a:lnTo>
                  <a:pt x="59" y="49"/>
                </a:lnTo>
                <a:lnTo>
                  <a:pt x="57" y="49"/>
                </a:lnTo>
                <a:lnTo>
                  <a:pt x="55" y="49"/>
                </a:lnTo>
                <a:lnTo>
                  <a:pt x="54" y="49"/>
                </a:lnTo>
                <a:lnTo>
                  <a:pt x="52" y="50"/>
                </a:lnTo>
                <a:lnTo>
                  <a:pt x="51" y="51"/>
                </a:lnTo>
                <a:lnTo>
                  <a:pt x="49" y="49"/>
                </a:lnTo>
                <a:lnTo>
                  <a:pt x="53" y="48"/>
                </a:lnTo>
                <a:lnTo>
                  <a:pt x="56" y="47"/>
                </a:lnTo>
                <a:lnTo>
                  <a:pt x="59" y="48"/>
                </a:lnTo>
                <a:lnTo>
                  <a:pt x="62" y="49"/>
                </a:lnTo>
                <a:lnTo>
                  <a:pt x="65" y="51"/>
                </a:lnTo>
                <a:lnTo>
                  <a:pt x="67" y="52"/>
                </a:lnTo>
                <a:lnTo>
                  <a:pt x="70" y="53"/>
                </a:lnTo>
                <a:lnTo>
                  <a:pt x="72" y="53"/>
                </a:lnTo>
                <a:lnTo>
                  <a:pt x="71" y="54"/>
                </a:lnTo>
                <a:lnTo>
                  <a:pt x="70" y="54"/>
                </a:lnTo>
                <a:lnTo>
                  <a:pt x="69" y="54"/>
                </a:lnTo>
                <a:lnTo>
                  <a:pt x="68" y="54"/>
                </a:lnTo>
                <a:lnTo>
                  <a:pt x="67" y="54"/>
                </a:lnTo>
                <a:lnTo>
                  <a:pt x="65" y="53"/>
                </a:lnTo>
                <a:lnTo>
                  <a:pt x="64" y="53"/>
                </a:lnTo>
                <a:lnTo>
                  <a:pt x="63" y="53"/>
                </a:lnTo>
                <a:lnTo>
                  <a:pt x="62" y="52"/>
                </a:lnTo>
                <a:lnTo>
                  <a:pt x="62" y="53"/>
                </a:lnTo>
                <a:lnTo>
                  <a:pt x="61" y="53"/>
                </a:lnTo>
                <a:lnTo>
                  <a:pt x="60" y="53"/>
                </a:lnTo>
                <a:lnTo>
                  <a:pt x="60" y="54"/>
                </a:lnTo>
                <a:lnTo>
                  <a:pt x="59" y="54"/>
                </a:lnTo>
                <a:lnTo>
                  <a:pt x="58" y="55"/>
                </a:lnTo>
                <a:lnTo>
                  <a:pt x="58" y="56"/>
                </a:lnTo>
                <a:lnTo>
                  <a:pt x="58" y="57"/>
                </a:lnTo>
                <a:lnTo>
                  <a:pt x="59" y="58"/>
                </a:lnTo>
                <a:lnTo>
                  <a:pt x="60" y="59"/>
                </a:lnTo>
                <a:lnTo>
                  <a:pt x="62" y="60"/>
                </a:lnTo>
                <a:lnTo>
                  <a:pt x="64" y="60"/>
                </a:lnTo>
                <a:lnTo>
                  <a:pt x="66" y="61"/>
                </a:lnTo>
                <a:lnTo>
                  <a:pt x="68" y="60"/>
                </a:lnTo>
                <a:lnTo>
                  <a:pt x="68" y="61"/>
                </a:lnTo>
                <a:lnTo>
                  <a:pt x="67" y="61"/>
                </a:lnTo>
                <a:lnTo>
                  <a:pt x="66" y="62"/>
                </a:lnTo>
                <a:lnTo>
                  <a:pt x="65" y="62"/>
                </a:lnTo>
                <a:lnTo>
                  <a:pt x="64" y="63"/>
                </a:lnTo>
                <a:lnTo>
                  <a:pt x="63" y="63"/>
                </a:lnTo>
                <a:close/>
                <a:moveTo>
                  <a:pt x="94" y="64"/>
                </a:moveTo>
                <a:lnTo>
                  <a:pt x="95" y="64"/>
                </a:lnTo>
                <a:lnTo>
                  <a:pt x="96" y="64"/>
                </a:lnTo>
                <a:lnTo>
                  <a:pt x="97" y="64"/>
                </a:lnTo>
                <a:lnTo>
                  <a:pt x="98" y="64"/>
                </a:lnTo>
                <a:lnTo>
                  <a:pt x="99" y="64"/>
                </a:lnTo>
                <a:lnTo>
                  <a:pt x="100" y="65"/>
                </a:lnTo>
                <a:lnTo>
                  <a:pt x="100" y="66"/>
                </a:lnTo>
                <a:lnTo>
                  <a:pt x="100" y="68"/>
                </a:lnTo>
                <a:lnTo>
                  <a:pt x="99" y="69"/>
                </a:lnTo>
                <a:lnTo>
                  <a:pt x="98" y="68"/>
                </a:lnTo>
                <a:lnTo>
                  <a:pt x="97" y="68"/>
                </a:lnTo>
                <a:lnTo>
                  <a:pt x="97" y="67"/>
                </a:lnTo>
                <a:lnTo>
                  <a:pt x="96" y="66"/>
                </a:lnTo>
                <a:lnTo>
                  <a:pt x="95" y="64"/>
                </a:lnTo>
                <a:lnTo>
                  <a:pt x="94" y="64"/>
                </a:lnTo>
                <a:lnTo>
                  <a:pt x="90" y="65"/>
                </a:lnTo>
                <a:lnTo>
                  <a:pt x="92" y="65"/>
                </a:lnTo>
                <a:lnTo>
                  <a:pt x="93" y="65"/>
                </a:lnTo>
                <a:lnTo>
                  <a:pt x="93" y="66"/>
                </a:lnTo>
                <a:lnTo>
                  <a:pt x="94" y="66"/>
                </a:lnTo>
                <a:lnTo>
                  <a:pt x="94" y="67"/>
                </a:lnTo>
                <a:lnTo>
                  <a:pt x="95" y="68"/>
                </a:lnTo>
                <a:lnTo>
                  <a:pt x="96" y="69"/>
                </a:lnTo>
                <a:lnTo>
                  <a:pt x="97" y="70"/>
                </a:lnTo>
                <a:lnTo>
                  <a:pt x="98" y="70"/>
                </a:lnTo>
                <a:lnTo>
                  <a:pt x="99" y="70"/>
                </a:lnTo>
                <a:lnTo>
                  <a:pt x="101" y="70"/>
                </a:lnTo>
                <a:lnTo>
                  <a:pt x="102" y="70"/>
                </a:lnTo>
                <a:lnTo>
                  <a:pt x="102" y="69"/>
                </a:lnTo>
                <a:lnTo>
                  <a:pt x="103" y="68"/>
                </a:lnTo>
                <a:lnTo>
                  <a:pt x="103" y="67"/>
                </a:lnTo>
                <a:lnTo>
                  <a:pt x="102" y="65"/>
                </a:lnTo>
                <a:lnTo>
                  <a:pt x="101" y="64"/>
                </a:lnTo>
                <a:lnTo>
                  <a:pt x="99" y="63"/>
                </a:lnTo>
                <a:lnTo>
                  <a:pt x="97" y="62"/>
                </a:lnTo>
                <a:lnTo>
                  <a:pt x="95" y="62"/>
                </a:lnTo>
                <a:lnTo>
                  <a:pt x="93" y="62"/>
                </a:lnTo>
                <a:lnTo>
                  <a:pt x="91" y="63"/>
                </a:lnTo>
                <a:lnTo>
                  <a:pt x="90" y="63"/>
                </a:lnTo>
                <a:lnTo>
                  <a:pt x="89" y="64"/>
                </a:lnTo>
                <a:lnTo>
                  <a:pt x="90" y="65"/>
                </a:lnTo>
                <a:lnTo>
                  <a:pt x="94" y="64"/>
                </a:lnTo>
                <a:close/>
                <a:moveTo>
                  <a:pt x="80" y="72"/>
                </a:moveTo>
                <a:lnTo>
                  <a:pt x="80" y="72"/>
                </a:lnTo>
                <a:lnTo>
                  <a:pt x="81" y="72"/>
                </a:lnTo>
                <a:lnTo>
                  <a:pt x="82" y="72"/>
                </a:lnTo>
                <a:lnTo>
                  <a:pt x="82" y="71"/>
                </a:lnTo>
                <a:lnTo>
                  <a:pt x="83" y="71"/>
                </a:lnTo>
                <a:lnTo>
                  <a:pt x="84" y="71"/>
                </a:lnTo>
                <a:lnTo>
                  <a:pt x="85" y="71"/>
                </a:lnTo>
                <a:lnTo>
                  <a:pt x="86" y="70"/>
                </a:lnTo>
                <a:lnTo>
                  <a:pt x="85" y="69"/>
                </a:lnTo>
                <a:lnTo>
                  <a:pt x="84" y="69"/>
                </a:lnTo>
                <a:lnTo>
                  <a:pt x="83" y="69"/>
                </a:lnTo>
                <a:lnTo>
                  <a:pt x="83" y="68"/>
                </a:lnTo>
                <a:lnTo>
                  <a:pt x="82" y="68"/>
                </a:lnTo>
                <a:lnTo>
                  <a:pt x="81" y="68"/>
                </a:lnTo>
                <a:lnTo>
                  <a:pt x="81" y="67"/>
                </a:lnTo>
                <a:lnTo>
                  <a:pt x="80" y="67"/>
                </a:lnTo>
                <a:lnTo>
                  <a:pt x="79" y="67"/>
                </a:lnTo>
                <a:lnTo>
                  <a:pt x="78" y="67"/>
                </a:lnTo>
                <a:lnTo>
                  <a:pt x="77" y="67"/>
                </a:lnTo>
                <a:lnTo>
                  <a:pt x="76" y="66"/>
                </a:lnTo>
                <a:lnTo>
                  <a:pt x="76" y="67"/>
                </a:lnTo>
                <a:lnTo>
                  <a:pt x="75" y="67"/>
                </a:lnTo>
                <a:lnTo>
                  <a:pt x="74" y="67"/>
                </a:lnTo>
                <a:lnTo>
                  <a:pt x="73" y="67"/>
                </a:lnTo>
                <a:lnTo>
                  <a:pt x="73" y="68"/>
                </a:lnTo>
                <a:lnTo>
                  <a:pt x="72" y="69"/>
                </a:lnTo>
                <a:lnTo>
                  <a:pt x="71" y="69"/>
                </a:lnTo>
                <a:lnTo>
                  <a:pt x="70" y="69"/>
                </a:lnTo>
                <a:lnTo>
                  <a:pt x="69" y="69"/>
                </a:lnTo>
                <a:lnTo>
                  <a:pt x="68" y="68"/>
                </a:lnTo>
                <a:lnTo>
                  <a:pt x="69" y="67"/>
                </a:lnTo>
                <a:lnTo>
                  <a:pt x="70" y="67"/>
                </a:lnTo>
                <a:lnTo>
                  <a:pt x="71" y="67"/>
                </a:lnTo>
                <a:lnTo>
                  <a:pt x="72" y="66"/>
                </a:lnTo>
                <a:lnTo>
                  <a:pt x="73" y="66"/>
                </a:lnTo>
                <a:lnTo>
                  <a:pt x="74" y="65"/>
                </a:lnTo>
                <a:lnTo>
                  <a:pt x="75" y="65"/>
                </a:lnTo>
                <a:lnTo>
                  <a:pt x="76" y="65"/>
                </a:lnTo>
                <a:lnTo>
                  <a:pt x="77" y="65"/>
                </a:lnTo>
                <a:lnTo>
                  <a:pt x="78" y="65"/>
                </a:lnTo>
                <a:lnTo>
                  <a:pt x="79" y="66"/>
                </a:lnTo>
                <a:lnTo>
                  <a:pt x="80" y="66"/>
                </a:lnTo>
                <a:lnTo>
                  <a:pt x="81" y="66"/>
                </a:lnTo>
                <a:lnTo>
                  <a:pt x="82" y="66"/>
                </a:lnTo>
                <a:lnTo>
                  <a:pt x="83" y="66"/>
                </a:lnTo>
                <a:lnTo>
                  <a:pt x="84" y="66"/>
                </a:lnTo>
                <a:lnTo>
                  <a:pt x="84" y="67"/>
                </a:lnTo>
                <a:lnTo>
                  <a:pt x="85" y="67"/>
                </a:lnTo>
                <a:lnTo>
                  <a:pt x="86" y="68"/>
                </a:lnTo>
                <a:lnTo>
                  <a:pt x="87" y="68"/>
                </a:lnTo>
                <a:lnTo>
                  <a:pt x="87" y="69"/>
                </a:lnTo>
                <a:lnTo>
                  <a:pt x="88" y="69"/>
                </a:lnTo>
                <a:lnTo>
                  <a:pt x="88" y="70"/>
                </a:lnTo>
                <a:lnTo>
                  <a:pt x="89" y="70"/>
                </a:lnTo>
                <a:lnTo>
                  <a:pt x="89" y="69"/>
                </a:lnTo>
                <a:lnTo>
                  <a:pt x="89" y="68"/>
                </a:lnTo>
                <a:lnTo>
                  <a:pt x="89" y="67"/>
                </a:lnTo>
                <a:lnTo>
                  <a:pt x="88" y="66"/>
                </a:lnTo>
                <a:lnTo>
                  <a:pt x="87" y="65"/>
                </a:lnTo>
                <a:lnTo>
                  <a:pt x="86" y="64"/>
                </a:lnTo>
                <a:lnTo>
                  <a:pt x="85" y="63"/>
                </a:lnTo>
                <a:lnTo>
                  <a:pt x="84" y="63"/>
                </a:lnTo>
                <a:lnTo>
                  <a:pt x="82" y="62"/>
                </a:lnTo>
                <a:lnTo>
                  <a:pt x="81" y="62"/>
                </a:lnTo>
                <a:lnTo>
                  <a:pt x="81" y="61"/>
                </a:lnTo>
                <a:lnTo>
                  <a:pt x="80" y="61"/>
                </a:lnTo>
                <a:lnTo>
                  <a:pt x="79" y="61"/>
                </a:lnTo>
                <a:lnTo>
                  <a:pt x="78" y="61"/>
                </a:lnTo>
                <a:lnTo>
                  <a:pt x="77" y="61"/>
                </a:lnTo>
                <a:lnTo>
                  <a:pt x="76" y="61"/>
                </a:lnTo>
                <a:lnTo>
                  <a:pt x="74" y="61"/>
                </a:lnTo>
                <a:lnTo>
                  <a:pt x="73" y="61"/>
                </a:lnTo>
                <a:lnTo>
                  <a:pt x="72" y="61"/>
                </a:lnTo>
                <a:lnTo>
                  <a:pt x="72" y="62"/>
                </a:lnTo>
                <a:lnTo>
                  <a:pt x="71" y="62"/>
                </a:lnTo>
                <a:lnTo>
                  <a:pt x="70" y="63"/>
                </a:lnTo>
                <a:lnTo>
                  <a:pt x="69" y="64"/>
                </a:lnTo>
                <a:lnTo>
                  <a:pt x="68" y="65"/>
                </a:lnTo>
                <a:lnTo>
                  <a:pt x="67" y="66"/>
                </a:lnTo>
                <a:lnTo>
                  <a:pt x="66" y="67"/>
                </a:lnTo>
                <a:lnTo>
                  <a:pt x="65" y="65"/>
                </a:lnTo>
                <a:lnTo>
                  <a:pt x="66" y="64"/>
                </a:lnTo>
                <a:lnTo>
                  <a:pt x="67" y="63"/>
                </a:lnTo>
                <a:lnTo>
                  <a:pt x="68" y="62"/>
                </a:lnTo>
                <a:lnTo>
                  <a:pt x="69" y="61"/>
                </a:lnTo>
                <a:lnTo>
                  <a:pt x="70" y="61"/>
                </a:lnTo>
                <a:lnTo>
                  <a:pt x="71" y="60"/>
                </a:lnTo>
                <a:lnTo>
                  <a:pt x="72" y="60"/>
                </a:lnTo>
                <a:lnTo>
                  <a:pt x="73" y="60"/>
                </a:lnTo>
                <a:lnTo>
                  <a:pt x="74" y="60"/>
                </a:lnTo>
                <a:lnTo>
                  <a:pt x="75" y="60"/>
                </a:lnTo>
                <a:lnTo>
                  <a:pt x="76" y="60"/>
                </a:lnTo>
                <a:lnTo>
                  <a:pt x="77" y="60"/>
                </a:lnTo>
                <a:lnTo>
                  <a:pt x="78" y="60"/>
                </a:lnTo>
                <a:lnTo>
                  <a:pt x="79" y="60"/>
                </a:lnTo>
                <a:lnTo>
                  <a:pt x="80" y="59"/>
                </a:lnTo>
                <a:lnTo>
                  <a:pt x="81" y="59"/>
                </a:lnTo>
                <a:lnTo>
                  <a:pt x="82" y="60"/>
                </a:lnTo>
                <a:lnTo>
                  <a:pt x="83" y="60"/>
                </a:lnTo>
                <a:lnTo>
                  <a:pt x="84" y="61"/>
                </a:lnTo>
                <a:lnTo>
                  <a:pt x="85" y="62"/>
                </a:lnTo>
                <a:lnTo>
                  <a:pt x="86" y="62"/>
                </a:lnTo>
                <a:lnTo>
                  <a:pt x="87" y="63"/>
                </a:lnTo>
                <a:lnTo>
                  <a:pt x="88" y="63"/>
                </a:lnTo>
                <a:lnTo>
                  <a:pt x="89" y="63"/>
                </a:lnTo>
                <a:lnTo>
                  <a:pt x="89" y="64"/>
                </a:lnTo>
                <a:lnTo>
                  <a:pt x="90" y="65"/>
                </a:lnTo>
                <a:lnTo>
                  <a:pt x="91" y="67"/>
                </a:lnTo>
                <a:lnTo>
                  <a:pt x="91" y="69"/>
                </a:lnTo>
                <a:lnTo>
                  <a:pt x="91" y="72"/>
                </a:lnTo>
                <a:lnTo>
                  <a:pt x="91" y="74"/>
                </a:lnTo>
                <a:lnTo>
                  <a:pt x="92" y="75"/>
                </a:lnTo>
                <a:lnTo>
                  <a:pt x="92" y="77"/>
                </a:lnTo>
                <a:lnTo>
                  <a:pt x="91" y="78"/>
                </a:lnTo>
                <a:lnTo>
                  <a:pt x="91" y="80"/>
                </a:lnTo>
                <a:lnTo>
                  <a:pt x="91" y="81"/>
                </a:lnTo>
                <a:lnTo>
                  <a:pt x="91" y="83"/>
                </a:lnTo>
                <a:lnTo>
                  <a:pt x="90" y="84"/>
                </a:lnTo>
                <a:lnTo>
                  <a:pt x="89" y="85"/>
                </a:lnTo>
                <a:lnTo>
                  <a:pt x="88" y="86"/>
                </a:lnTo>
                <a:lnTo>
                  <a:pt x="87" y="87"/>
                </a:lnTo>
                <a:lnTo>
                  <a:pt x="86" y="86"/>
                </a:lnTo>
                <a:lnTo>
                  <a:pt x="87" y="84"/>
                </a:lnTo>
                <a:lnTo>
                  <a:pt x="88" y="84"/>
                </a:lnTo>
                <a:lnTo>
                  <a:pt x="89" y="83"/>
                </a:lnTo>
                <a:lnTo>
                  <a:pt x="89" y="82"/>
                </a:lnTo>
                <a:lnTo>
                  <a:pt x="89" y="80"/>
                </a:lnTo>
                <a:lnTo>
                  <a:pt x="90" y="79"/>
                </a:lnTo>
                <a:lnTo>
                  <a:pt x="90" y="77"/>
                </a:lnTo>
                <a:lnTo>
                  <a:pt x="89" y="76"/>
                </a:lnTo>
                <a:lnTo>
                  <a:pt x="89" y="75"/>
                </a:lnTo>
                <a:lnTo>
                  <a:pt x="88" y="74"/>
                </a:lnTo>
                <a:lnTo>
                  <a:pt x="87" y="73"/>
                </a:lnTo>
                <a:lnTo>
                  <a:pt x="86" y="73"/>
                </a:lnTo>
                <a:lnTo>
                  <a:pt x="85" y="74"/>
                </a:lnTo>
                <a:lnTo>
                  <a:pt x="84" y="74"/>
                </a:lnTo>
                <a:lnTo>
                  <a:pt x="83" y="75"/>
                </a:lnTo>
                <a:lnTo>
                  <a:pt x="82" y="75"/>
                </a:lnTo>
                <a:lnTo>
                  <a:pt x="81" y="75"/>
                </a:lnTo>
                <a:lnTo>
                  <a:pt x="80" y="75"/>
                </a:lnTo>
                <a:lnTo>
                  <a:pt x="79" y="75"/>
                </a:lnTo>
                <a:lnTo>
                  <a:pt x="78" y="75"/>
                </a:lnTo>
                <a:lnTo>
                  <a:pt x="77" y="75"/>
                </a:lnTo>
                <a:lnTo>
                  <a:pt x="76" y="76"/>
                </a:lnTo>
                <a:lnTo>
                  <a:pt x="75" y="75"/>
                </a:lnTo>
                <a:lnTo>
                  <a:pt x="75" y="74"/>
                </a:lnTo>
                <a:lnTo>
                  <a:pt x="76" y="74"/>
                </a:lnTo>
                <a:lnTo>
                  <a:pt x="76" y="73"/>
                </a:lnTo>
                <a:lnTo>
                  <a:pt x="77" y="73"/>
                </a:lnTo>
                <a:lnTo>
                  <a:pt x="78" y="73"/>
                </a:lnTo>
                <a:lnTo>
                  <a:pt x="79" y="73"/>
                </a:lnTo>
                <a:lnTo>
                  <a:pt x="79" y="72"/>
                </a:lnTo>
                <a:lnTo>
                  <a:pt x="80" y="72"/>
                </a:lnTo>
                <a:close/>
                <a:moveTo>
                  <a:pt x="78" y="78"/>
                </a:moveTo>
                <a:lnTo>
                  <a:pt x="78" y="77"/>
                </a:lnTo>
                <a:lnTo>
                  <a:pt x="79" y="77"/>
                </a:lnTo>
                <a:lnTo>
                  <a:pt x="80" y="77"/>
                </a:lnTo>
                <a:lnTo>
                  <a:pt x="81" y="77"/>
                </a:lnTo>
                <a:lnTo>
                  <a:pt x="82" y="77"/>
                </a:lnTo>
                <a:lnTo>
                  <a:pt x="83" y="77"/>
                </a:lnTo>
                <a:lnTo>
                  <a:pt x="84" y="77"/>
                </a:lnTo>
                <a:lnTo>
                  <a:pt x="85" y="77"/>
                </a:lnTo>
                <a:lnTo>
                  <a:pt x="86" y="77"/>
                </a:lnTo>
                <a:lnTo>
                  <a:pt x="86" y="78"/>
                </a:lnTo>
                <a:lnTo>
                  <a:pt x="86" y="79"/>
                </a:lnTo>
                <a:lnTo>
                  <a:pt x="86" y="80"/>
                </a:lnTo>
                <a:lnTo>
                  <a:pt x="85" y="81"/>
                </a:lnTo>
                <a:lnTo>
                  <a:pt x="85" y="82"/>
                </a:lnTo>
                <a:lnTo>
                  <a:pt x="84" y="83"/>
                </a:lnTo>
                <a:lnTo>
                  <a:pt x="84" y="84"/>
                </a:lnTo>
                <a:lnTo>
                  <a:pt x="82" y="82"/>
                </a:lnTo>
                <a:lnTo>
                  <a:pt x="83" y="82"/>
                </a:lnTo>
                <a:lnTo>
                  <a:pt x="83" y="81"/>
                </a:lnTo>
                <a:lnTo>
                  <a:pt x="83" y="80"/>
                </a:lnTo>
                <a:lnTo>
                  <a:pt x="83" y="79"/>
                </a:lnTo>
                <a:lnTo>
                  <a:pt x="82" y="79"/>
                </a:lnTo>
                <a:lnTo>
                  <a:pt x="81" y="79"/>
                </a:lnTo>
                <a:lnTo>
                  <a:pt x="80" y="79"/>
                </a:lnTo>
                <a:lnTo>
                  <a:pt x="79" y="79"/>
                </a:lnTo>
                <a:lnTo>
                  <a:pt x="78" y="78"/>
                </a:lnTo>
                <a:close/>
                <a:moveTo>
                  <a:pt x="85" y="88"/>
                </a:moveTo>
                <a:lnTo>
                  <a:pt x="84" y="92"/>
                </a:lnTo>
                <a:lnTo>
                  <a:pt x="84" y="95"/>
                </a:lnTo>
                <a:lnTo>
                  <a:pt x="84" y="98"/>
                </a:lnTo>
                <a:lnTo>
                  <a:pt x="84" y="101"/>
                </a:lnTo>
                <a:lnTo>
                  <a:pt x="86" y="104"/>
                </a:lnTo>
                <a:lnTo>
                  <a:pt x="87" y="107"/>
                </a:lnTo>
                <a:lnTo>
                  <a:pt x="89" y="109"/>
                </a:lnTo>
                <a:lnTo>
                  <a:pt x="92" y="110"/>
                </a:lnTo>
                <a:lnTo>
                  <a:pt x="91" y="109"/>
                </a:lnTo>
                <a:lnTo>
                  <a:pt x="90" y="107"/>
                </a:lnTo>
                <a:lnTo>
                  <a:pt x="90" y="105"/>
                </a:lnTo>
                <a:lnTo>
                  <a:pt x="89" y="102"/>
                </a:lnTo>
                <a:lnTo>
                  <a:pt x="89" y="100"/>
                </a:lnTo>
                <a:lnTo>
                  <a:pt x="90" y="99"/>
                </a:lnTo>
                <a:lnTo>
                  <a:pt x="91" y="97"/>
                </a:lnTo>
                <a:lnTo>
                  <a:pt x="93" y="96"/>
                </a:lnTo>
                <a:lnTo>
                  <a:pt x="94" y="98"/>
                </a:lnTo>
                <a:lnTo>
                  <a:pt x="95" y="100"/>
                </a:lnTo>
                <a:lnTo>
                  <a:pt x="96" y="103"/>
                </a:lnTo>
                <a:lnTo>
                  <a:pt x="97" y="105"/>
                </a:lnTo>
                <a:lnTo>
                  <a:pt x="98" y="108"/>
                </a:lnTo>
                <a:lnTo>
                  <a:pt x="100" y="110"/>
                </a:lnTo>
                <a:lnTo>
                  <a:pt x="101" y="111"/>
                </a:lnTo>
                <a:lnTo>
                  <a:pt x="103" y="112"/>
                </a:lnTo>
                <a:lnTo>
                  <a:pt x="105" y="112"/>
                </a:lnTo>
                <a:lnTo>
                  <a:pt x="107" y="112"/>
                </a:lnTo>
                <a:lnTo>
                  <a:pt x="108" y="113"/>
                </a:lnTo>
                <a:lnTo>
                  <a:pt x="110" y="113"/>
                </a:lnTo>
                <a:lnTo>
                  <a:pt x="111" y="114"/>
                </a:lnTo>
                <a:lnTo>
                  <a:pt x="112" y="114"/>
                </a:lnTo>
                <a:lnTo>
                  <a:pt x="113" y="114"/>
                </a:lnTo>
                <a:lnTo>
                  <a:pt x="114" y="114"/>
                </a:lnTo>
                <a:lnTo>
                  <a:pt x="115" y="114"/>
                </a:lnTo>
                <a:lnTo>
                  <a:pt x="111" y="111"/>
                </a:lnTo>
                <a:lnTo>
                  <a:pt x="110" y="111"/>
                </a:lnTo>
                <a:lnTo>
                  <a:pt x="109" y="111"/>
                </a:lnTo>
                <a:lnTo>
                  <a:pt x="108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09"/>
                </a:lnTo>
                <a:lnTo>
                  <a:pt x="102" y="108"/>
                </a:lnTo>
                <a:lnTo>
                  <a:pt x="100" y="107"/>
                </a:lnTo>
                <a:lnTo>
                  <a:pt x="99" y="106"/>
                </a:lnTo>
                <a:lnTo>
                  <a:pt x="98" y="105"/>
                </a:lnTo>
                <a:lnTo>
                  <a:pt x="97" y="103"/>
                </a:lnTo>
                <a:lnTo>
                  <a:pt x="97" y="102"/>
                </a:lnTo>
                <a:lnTo>
                  <a:pt x="96" y="100"/>
                </a:lnTo>
                <a:lnTo>
                  <a:pt x="96" y="98"/>
                </a:lnTo>
                <a:lnTo>
                  <a:pt x="97" y="97"/>
                </a:lnTo>
                <a:lnTo>
                  <a:pt x="93" y="93"/>
                </a:lnTo>
                <a:lnTo>
                  <a:pt x="92" y="93"/>
                </a:lnTo>
                <a:lnTo>
                  <a:pt x="91" y="94"/>
                </a:lnTo>
                <a:lnTo>
                  <a:pt x="90" y="95"/>
                </a:lnTo>
                <a:lnTo>
                  <a:pt x="89" y="97"/>
                </a:lnTo>
                <a:lnTo>
                  <a:pt x="88" y="98"/>
                </a:lnTo>
                <a:lnTo>
                  <a:pt x="88" y="100"/>
                </a:lnTo>
                <a:lnTo>
                  <a:pt x="88" y="102"/>
                </a:lnTo>
                <a:lnTo>
                  <a:pt x="88" y="103"/>
                </a:lnTo>
                <a:lnTo>
                  <a:pt x="86" y="101"/>
                </a:lnTo>
                <a:lnTo>
                  <a:pt x="86" y="97"/>
                </a:lnTo>
                <a:lnTo>
                  <a:pt x="86" y="92"/>
                </a:lnTo>
                <a:lnTo>
                  <a:pt x="88" y="88"/>
                </a:lnTo>
                <a:lnTo>
                  <a:pt x="87" y="87"/>
                </a:lnTo>
                <a:lnTo>
                  <a:pt x="85" y="88"/>
                </a:lnTo>
                <a:close/>
                <a:moveTo>
                  <a:pt x="88" y="85"/>
                </a:moveTo>
                <a:lnTo>
                  <a:pt x="92" y="84"/>
                </a:lnTo>
                <a:lnTo>
                  <a:pt x="95" y="84"/>
                </a:lnTo>
                <a:lnTo>
                  <a:pt x="98" y="84"/>
                </a:lnTo>
                <a:lnTo>
                  <a:pt x="101" y="84"/>
                </a:lnTo>
                <a:lnTo>
                  <a:pt x="104" y="86"/>
                </a:lnTo>
                <a:lnTo>
                  <a:pt x="107" y="87"/>
                </a:lnTo>
                <a:lnTo>
                  <a:pt x="109" y="89"/>
                </a:lnTo>
                <a:lnTo>
                  <a:pt x="110" y="92"/>
                </a:lnTo>
                <a:lnTo>
                  <a:pt x="109" y="91"/>
                </a:lnTo>
                <a:lnTo>
                  <a:pt x="107" y="90"/>
                </a:lnTo>
                <a:lnTo>
                  <a:pt x="105" y="90"/>
                </a:lnTo>
                <a:lnTo>
                  <a:pt x="103" y="89"/>
                </a:lnTo>
                <a:lnTo>
                  <a:pt x="100" y="89"/>
                </a:lnTo>
                <a:lnTo>
                  <a:pt x="98" y="90"/>
                </a:lnTo>
                <a:lnTo>
                  <a:pt x="97" y="91"/>
                </a:lnTo>
                <a:lnTo>
                  <a:pt x="96" y="94"/>
                </a:lnTo>
                <a:lnTo>
                  <a:pt x="98" y="94"/>
                </a:lnTo>
                <a:lnTo>
                  <a:pt x="100" y="95"/>
                </a:lnTo>
                <a:lnTo>
                  <a:pt x="103" y="96"/>
                </a:lnTo>
                <a:lnTo>
                  <a:pt x="105" y="97"/>
                </a:lnTo>
                <a:lnTo>
                  <a:pt x="108" y="98"/>
                </a:lnTo>
                <a:lnTo>
                  <a:pt x="110" y="100"/>
                </a:lnTo>
                <a:lnTo>
                  <a:pt x="111" y="101"/>
                </a:lnTo>
                <a:lnTo>
                  <a:pt x="112" y="103"/>
                </a:lnTo>
                <a:lnTo>
                  <a:pt x="112" y="107"/>
                </a:lnTo>
                <a:lnTo>
                  <a:pt x="113" y="110"/>
                </a:lnTo>
                <a:lnTo>
                  <a:pt x="114" y="112"/>
                </a:lnTo>
                <a:lnTo>
                  <a:pt x="115" y="113"/>
                </a:lnTo>
                <a:lnTo>
                  <a:pt x="115" y="114"/>
                </a:lnTo>
                <a:lnTo>
                  <a:pt x="111" y="111"/>
                </a:lnTo>
                <a:lnTo>
                  <a:pt x="111" y="109"/>
                </a:lnTo>
                <a:lnTo>
                  <a:pt x="110" y="106"/>
                </a:lnTo>
                <a:lnTo>
                  <a:pt x="109" y="103"/>
                </a:lnTo>
                <a:lnTo>
                  <a:pt x="107" y="100"/>
                </a:lnTo>
                <a:lnTo>
                  <a:pt x="106" y="99"/>
                </a:lnTo>
                <a:lnTo>
                  <a:pt x="105" y="98"/>
                </a:lnTo>
                <a:lnTo>
                  <a:pt x="103" y="97"/>
                </a:lnTo>
                <a:lnTo>
                  <a:pt x="102" y="97"/>
                </a:lnTo>
                <a:lnTo>
                  <a:pt x="100" y="96"/>
                </a:lnTo>
                <a:lnTo>
                  <a:pt x="98" y="97"/>
                </a:lnTo>
                <a:lnTo>
                  <a:pt x="97" y="97"/>
                </a:lnTo>
                <a:lnTo>
                  <a:pt x="92" y="93"/>
                </a:lnTo>
                <a:lnTo>
                  <a:pt x="93" y="92"/>
                </a:lnTo>
                <a:lnTo>
                  <a:pt x="94" y="91"/>
                </a:lnTo>
                <a:lnTo>
                  <a:pt x="95" y="90"/>
                </a:lnTo>
                <a:lnTo>
                  <a:pt x="97" y="89"/>
                </a:lnTo>
                <a:lnTo>
                  <a:pt x="98" y="88"/>
                </a:lnTo>
                <a:lnTo>
                  <a:pt x="100" y="88"/>
                </a:lnTo>
                <a:lnTo>
                  <a:pt x="102" y="88"/>
                </a:lnTo>
                <a:lnTo>
                  <a:pt x="103" y="88"/>
                </a:lnTo>
                <a:lnTo>
                  <a:pt x="102" y="87"/>
                </a:lnTo>
                <a:lnTo>
                  <a:pt x="101" y="86"/>
                </a:lnTo>
                <a:lnTo>
                  <a:pt x="99" y="86"/>
                </a:lnTo>
                <a:lnTo>
                  <a:pt x="97" y="86"/>
                </a:lnTo>
                <a:lnTo>
                  <a:pt x="94" y="86"/>
                </a:lnTo>
                <a:lnTo>
                  <a:pt x="92" y="86"/>
                </a:lnTo>
                <a:lnTo>
                  <a:pt x="90" y="87"/>
                </a:lnTo>
                <a:lnTo>
                  <a:pt x="88" y="88"/>
                </a:lnTo>
                <a:lnTo>
                  <a:pt x="87" y="87"/>
                </a:lnTo>
                <a:lnTo>
                  <a:pt x="88" y="85"/>
                </a:lnTo>
                <a:close/>
                <a:moveTo>
                  <a:pt x="24" y="265"/>
                </a:moveTo>
                <a:lnTo>
                  <a:pt x="23" y="265"/>
                </a:lnTo>
                <a:lnTo>
                  <a:pt x="22" y="265"/>
                </a:lnTo>
                <a:lnTo>
                  <a:pt x="22" y="264"/>
                </a:lnTo>
                <a:lnTo>
                  <a:pt x="21" y="263"/>
                </a:lnTo>
                <a:lnTo>
                  <a:pt x="20" y="261"/>
                </a:lnTo>
                <a:lnTo>
                  <a:pt x="20" y="260"/>
                </a:lnTo>
                <a:lnTo>
                  <a:pt x="20" y="258"/>
                </a:lnTo>
                <a:lnTo>
                  <a:pt x="20" y="256"/>
                </a:lnTo>
                <a:lnTo>
                  <a:pt x="22" y="259"/>
                </a:lnTo>
                <a:lnTo>
                  <a:pt x="25" y="260"/>
                </a:lnTo>
                <a:lnTo>
                  <a:pt x="27" y="260"/>
                </a:lnTo>
                <a:lnTo>
                  <a:pt x="30" y="258"/>
                </a:lnTo>
                <a:lnTo>
                  <a:pt x="32" y="254"/>
                </a:lnTo>
                <a:lnTo>
                  <a:pt x="34" y="251"/>
                </a:lnTo>
                <a:lnTo>
                  <a:pt x="35" y="246"/>
                </a:lnTo>
                <a:lnTo>
                  <a:pt x="35" y="242"/>
                </a:lnTo>
                <a:lnTo>
                  <a:pt x="34" y="241"/>
                </a:lnTo>
                <a:lnTo>
                  <a:pt x="33" y="241"/>
                </a:lnTo>
                <a:lnTo>
                  <a:pt x="33" y="242"/>
                </a:lnTo>
                <a:lnTo>
                  <a:pt x="33" y="243"/>
                </a:lnTo>
                <a:lnTo>
                  <a:pt x="33" y="245"/>
                </a:lnTo>
                <a:lnTo>
                  <a:pt x="32" y="246"/>
                </a:lnTo>
                <a:lnTo>
                  <a:pt x="31" y="247"/>
                </a:lnTo>
                <a:lnTo>
                  <a:pt x="30" y="248"/>
                </a:lnTo>
                <a:lnTo>
                  <a:pt x="28" y="249"/>
                </a:lnTo>
                <a:lnTo>
                  <a:pt x="25" y="250"/>
                </a:lnTo>
                <a:lnTo>
                  <a:pt x="25" y="249"/>
                </a:lnTo>
                <a:lnTo>
                  <a:pt x="26" y="248"/>
                </a:lnTo>
                <a:lnTo>
                  <a:pt x="26" y="247"/>
                </a:lnTo>
                <a:lnTo>
                  <a:pt x="27" y="246"/>
                </a:lnTo>
                <a:lnTo>
                  <a:pt x="28" y="244"/>
                </a:lnTo>
                <a:lnTo>
                  <a:pt x="28" y="242"/>
                </a:lnTo>
                <a:lnTo>
                  <a:pt x="27" y="240"/>
                </a:lnTo>
                <a:lnTo>
                  <a:pt x="25" y="238"/>
                </a:lnTo>
                <a:lnTo>
                  <a:pt x="25" y="239"/>
                </a:lnTo>
                <a:lnTo>
                  <a:pt x="25" y="241"/>
                </a:lnTo>
                <a:lnTo>
                  <a:pt x="25" y="242"/>
                </a:lnTo>
                <a:lnTo>
                  <a:pt x="24" y="243"/>
                </a:lnTo>
                <a:lnTo>
                  <a:pt x="22" y="241"/>
                </a:lnTo>
                <a:lnTo>
                  <a:pt x="21" y="239"/>
                </a:lnTo>
                <a:lnTo>
                  <a:pt x="21" y="236"/>
                </a:lnTo>
                <a:lnTo>
                  <a:pt x="20" y="233"/>
                </a:lnTo>
                <a:lnTo>
                  <a:pt x="19" y="235"/>
                </a:lnTo>
                <a:lnTo>
                  <a:pt x="18" y="236"/>
                </a:lnTo>
                <a:lnTo>
                  <a:pt x="17" y="236"/>
                </a:lnTo>
                <a:lnTo>
                  <a:pt x="16" y="234"/>
                </a:lnTo>
                <a:lnTo>
                  <a:pt x="16" y="236"/>
                </a:lnTo>
                <a:lnTo>
                  <a:pt x="16" y="238"/>
                </a:lnTo>
                <a:lnTo>
                  <a:pt x="15" y="240"/>
                </a:lnTo>
                <a:lnTo>
                  <a:pt x="15" y="241"/>
                </a:lnTo>
                <a:lnTo>
                  <a:pt x="14" y="242"/>
                </a:lnTo>
                <a:lnTo>
                  <a:pt x="13" y="243"/>
                </a:lnTo>
                <a:lnTo>
                  <a:pt x="12" y="243"/>
                </a:lnTo>
                <a:lnTo>
                  <a:pt x="11" y="242"/>
                </a:lnTo>
                <a:lnTo>
                  <a:pt x="10" y="242"/>
                </a:lnTo>
                <a:lnTo>
                  <a:pt x="8" y="243"/>
                </a:lnTo>
                <a:lnTo>
                  <a:pt x="6" y="243"/>
                </a:lnTo>
                <a:lnTo>
                  <a:pt x="5" y="243"/>
                </a:lnTo>
                <a:lnTo>
                  <a:pt x="3" y="242"/>
                </a:lnTo>
                <a:lnTo>
                  <a:pt x="2" y="241"/>
                </a:lnTo>
                <a:lnTo>
                  <a:pt x="1" y="239"/>
                </a:lnTo>
                <a:lnTo>
                  <a:pt x="0" y="237"/>
                </a:lnTo>
                <a:lnTo>
                  <a:pt x="0" y="235"/>
                </a:lnTo>
                <a:lnTo>
                  <a:pt x="0" y="234"/>
                </a:lnTo>
                <a:lnTo>
                  <a:pt x="0" y="235"/>
                </a:lnTo>
                <a:lnTo>
                  <a:pt x="1" y="235"/>
                </a:lnTo>
                <a:lnTo>
                  <a:pt x="2" y="236"/>
                </a:lnTo>
                <a:lnTo>
                  <a:pt x="3" y="237"/>
                </a:lnTo>
                <a:lnTo>
                  <a:pt x="4" y="237"/>
                </a:lnTo>
                <a:lnTo>
                  <a:pt x="7" y="238"/>
                </a:lnTo>
                <a:lnTo>
                  <a:pt x="8" y="236"/>
                </a:lnTo>
                <a:lnTo>
                  <a:pt x="8" y="233"/>
                </a:lnTo>
                <a:lnTo>
                  <a:pt x="8" y="228"/>
                </a:lnTo>
                <a:lnTo>
                  <a:pt x="8" y="224"/>
                </a:lnTo>
                <a:lnTo>
                  <a:pt x="9" y="220"/>
                </a:lnTo>
                <a:lnTo>
                  <a:pt x="11" y="218"/>
                </a:lnTo>
                <a:lnTo>
                  <a:pt x="16" y="217"/>
                </a:lnTo>
                <a:lnTo>
                  <a:pt x="13" y="215"/>
                </a:lnTo>
                <a:lnTo>
                  <a:pt x="11" y="213"/>
                </a:lnTo>
                <a:lnTo>
                  <a:pt x="9" y="211"/>
                </a:lnTo>
                <a:lnTo>
                  <a:pt x="8" y="208"/>
                </a:lnTo>
                <a:lnTo>
                  <a:pt x="7" y="205"/>
                </a:lnTo>
                <a:lnTo>
                  <a:pt x="6" y="202"/>
                </a:lnTo>
                <a:lnTo>
                  <a:pt x="6" y="198"/>
                </a:lnTo>
                <a:lnTo>
                  <a:pt x="6" y="194"/>
                </a:lnTo>
                <a:lnTo>
                  <a:pt x="7" y="191"/>
                </a:lnTo>
                <a:lnTo>
                  <a:pt x="7" y="187"/>
                </a:lnTo>
                <a:lnTo>
                  <a:pt x="9" y="183"/>
                </a:lnTo>
                <a:lnTo>
                  <a:pt x="11" y="178"/>
                </a:lnTo>
                <a:lnTo>
                  <a:pt x="14" y="173"/>
                </a:lnTo>
                <a:lnTo>
                  <a:pt x="18" y="169"/>
                </a:lnTo>
                <a:lnTo>
                  <a:pt x="22" y="164"/>
                </a:lnTo>
                <a:lnTo>
                  <a:pt x="27" y="160"/>
                </a:lnTo>
                <a:lnTo>
                  <a:pt x="25" y="161"/>
                </a:lnTo>
                <a:lnTo>
                  <a:pt x="24" y="161"/>
                </a:lnTo>
                <a:lnTo>
                  <a:pt x="23" y="161"/>
                </a:lnTo>
                <a:lnTo>
                  <a:pt x="22" y="162"/>
                </a:lnTo>
                <a:lnTo>
                  <a:pt x="20" y="162"/>
                </a:lnTo>
                <a:lnTo>
                  <a:pt x="19" y="163"/>
                </a:lnTo>
                <a:lnTo>
                  <a:pt x="19" y="164"/>
                </a:lnTo>
                <a:lnTo>
                  <a:pt x="18" y="165"/>
                </a:lnTo>
                <a:lnTo>
                  <a:pt x="17" y="166"/>
                </a:lnTo>
                <a:lnTo>
                  <a:pt x="17" y="167"/>
                </a:lnTo>
                <a:lnTo>
                  <a:pt x="16" y="167"/>
                </a:lnTo>
                <a:lnTo>
                  <a:pt x="15" y="167"/>
                </a:lnTo>
                <a:lnTo>
                  <a:pt x="14" y="167"/>
                </a:lnTo>
                <a:lnTo>
                  <a:pt x="13" y="167"/>
                </a:lnTo>
                <a:lnTo>
                  <a:pt x="12" y="166"/>
                </a:lnTo>
                <a:lnTo>
                  <a:pt x="11" y="167"/>
                </a:lnTo>
                <a:lnTo>
                  <a:pt x="10" y="168"/>
                </a:lnTo>
                <a:lnTo>
                  <a:pt x="9" y="169"/>
                </a:lnTo>
                <a:lnTo>
                  <a:pt x="8" y="169"/>
                </a:lnTo>
                <a:lnTo>
                  <a:pt x="7" y="169"/>
                </a:lnTo>
                <a:lnTo>
                  <a:pt x="7" y="168"/>
                </a:lnTo>
                <a:lnTo>
                  <a:pt x="7" y="167"/>
                </a:lnTo>
                <a:lnTo>
                  <a:pt x="8" y="165"/>
                </a:lnTo>
                <a:lnTo>
                  <a:pt x="8" y="163"/>
                </a:lnTo>
                <a:lnTo>
                  <a:pt x="9" y="161"/>
                </a:lnTo>
                <a:lnTo>
                  <a:pt x="10" y="159"/>
                </a:lnTo>
                <a:lnTo>
                  <a:pt x="11" y="157"/>
                </a:lnTo>
                <a:lnTo>
                  <a:pt x="12" y="155"/>
                </a:lnTo>
                <a:lnTo>
                  <a:pt x="13" y="153"/>
                </a:lnTo>
                <a:lnTo>
                  <a:pt x="14" y="151"/>
                </a:lnTo>
                <a:lnTo>
                  <a:pt x="15" y="150"/>
                </a:lnTo>
                <a:lnTo>
                  <a:pt x="15" y="148"/>
                </a:lnTo>
                <a:lnTo>
                  <a:pt x="15" y="147"/>
                </a:lnTo>
                <a:lnTo>
                  <a:pt x="15" y="146"/>
                </a:lnTo>
                <a:lnTo>
                  <a:pt x="14" y="146"/>
                </a:lnTo>
                <a:lnTo>
                  <a:pt x="13" y="146"/>
                </a:lnTo>
                <a:lnTo>
                  <a:pt x="12" y="146"/>
                </a:lnTo>
                <a:lnTo>
                  <a:pt x="10" y="146"/>
                </a:lnTo>
                <a:lnTo>
                  <a:pt x="9" y="147"/>
                </a:lnTo>
                <a:lnTo>
                  <a:pt x="8" y="147"/>
                </a:lnTo>
                <a:lnTo>
                  <a:pt x="8" y="146"/>
                </a:lnTo>
                <a:lnTo>
                  <a:pt x="10" y="144"/>
                </a:lnTo>
                <a:lnTo>
                  <a:pt x="12" y="144"/>
                </a:lnTo>
                <a:lnTo>
                  <a:pt x="13" y="144"/>
                </a:lnTo>
                <a:lnTo>
                  <a:pt x="14" y="144"/>
                </a:lnTo>
                <a:lnTo>
                  <a:pt x="15" y="144"/>
                </a:lnTo>
                <a:lnTo>
                  <a:pt x="16" y="145"/>
                </a:lnTo>
                <a:lnTo>
                  <a:pt x="17" y="146"/>
                </a:lnTo>
                <a:lnTo>
                  <a:pt x="17" y="147"/>
                </a:lnTo>
                <a:lnTo>
                  <a:pt x="17" y="148"/>
                </a:lnTo>
                <a:lnTo>
                  <a:pt x="17" y="150"/>
                </a:lnTo>
                <a:lnTo>
                  <a:pt x="17" y="151"/>
                </a:lnTo>
                <a:lnTo>
                  <a:pt x="16" y="152"/>
                </a:lnTo>
                <a:lnTo>
                  <a:pt x="15" y="154"/>
                </a:lnTo>
                <a:lnTo>
                  <a:pt x="14" y="156"/>
                </a:lnTo>
                <a:lnTo>
                  <a:pt x="13" y="158"/>
                </a:lnTo>
                <a:lnTo>
                  <a:pt x="12" y="160"/>
                </a:lnTo>
                <a:lnTo>
                  <a:pt x="10" y="162"/>
                </a:lnTo>
                <a:lnTo>
                  <a:pt x="9" y="164"/>
                </a:lnTo>
                <a:lnTo>
                  <a:pt x="9" y="165"/>
                </a:lnTo>
                <a:lnTo>
                  <a:pt x="10" y="165"/>
                </a:lnTo>
                <a:lnTo>
                  <a:pt x="11" y="165"/>
                </a:lnTo>
                <a:lnTo>
                  <a:pt x="12" y="164"/>
                </a:lnTo>
                <a:lnTo>
                  <a:pt x="13" y="164"/>
                </a:lnTo>
                <a:lnTo>
                  <a:pt x="13" y="163"/>
                </a:lnTo>
                <a:lnTo>
                  <a:pt x="14" y="164"/>
                </a:lnTo>
                <a:lnTo>
                  <a:pt x="15" y="165"/>
                </a:lnTo>
                <a:lnTo>
                  <a:pt x="16" y="165"/>
                </a:lnTo>
                <a:lnTo>
                  <a:pt x="17" y="164"/>
                </a:lnTo>
                <a:lnTo>
                  <a:pt x="18" y="162"/>
                </a:lnTo>
                <a:lnTo>
                  <a:pt x="19" y="161"/>
                </a:lnTo>
                <a:lnTo>
                  <a:pt x="21" y="160"/>
                </a:lnTo>
                <a:lnTo>
                  <a:pt x="22" y="159"/>
                </a:lnTo>
                <a:lnTo>
                  <a:pt x="24" y="159"/>
                </a:lnTo>
                <a:lnTo>
                  <a:pt x="26" y="159"/>
                </a:lnTo>
                <a:lnTo>
                  <a:pt x="28" y="159"/>
                </a:lnTo>
                <a:lnTo>
                  <a:pt x="29" y="158"/>
                </a:lnTo>
                <a:lnTo>
                  <a:pt x="27" y="162"/>
                </a:lnTo>
                <a:lnTo>
                  <a:pt x="25" y="164"/>
                </a:lnTo>
                <a:lnTo>
                  <a:pt x="23" y="166"/>
                </a:lnTo>
                <a:lnTo>
                  <a:pt x="20" y="169"/>
                </a:lnTo>
                <a:lnTo>
                  <a:pt x="17" y="173"/>
                </a:lnTo>
                <a:lnTo>
                  <a:pt x="14" y="177"/>
                </a:lnTo>
                <a:lnTo>
                  <a:pt x="12" y="182"/>
                </a:lnTo>
                <a:lnTo>
                  <a:pt x="10" y="187"/>
                </a:lnTo>
                <a:lnTo>
                  <a:pt x="8" y="193"/>
                </a:lnTo>
                <a:lnTo>
                  <a:pt x="8" y="199"/>
                </a:lnTo>
                <a:lnTo>
                  <a:pt x="8" y="204"/>
                </a:lnTo>
                <a:lnTo>
                  <a:pt x="10" y="208"/>
                </a:lnTo>
                <a:lnTo>
                  <a:pt x="12" y="212"/>
                </a:lnTo>
                <a:lnTo>
                  <a:pt x="14" y="214"/>
                </a:lnTo>
                <a:lnTo>
                  <a:pt x="16" y="217"/>
                </a:lnTo>
                <a:lnTo>
                  <a:pt x="18" y="218"/>
                </a:lnTo>
                <a:lnTo>
                  <a:pt x="19" y="219"/>
                </a:lnTo>
                <a:lnTo>
                  <a:pt x="20" y="219"/>
                </a:lnTo>
                <a:lnTo>
                  <a:pt x="21" y="219"/>
                </a:lnTo>
                <a:lnTo>
                  <a:pt x="22" y="219"/>
                </a:lnTo>
                <a:lnTo>
                  <a:pt x="23" y="219"/>
                </a:lnTo>
                <a:lnTo>
                  <a:pt x="24" y="219"/>
                </a:lnTo>
                <a:lnTo>
                  <a:pt x="20" y="217"/>
                </a:lnTo>
                <a:lnTo>
                  <a:pt x="17" y="214"/>
                </a:lnTo>
                <a:lnTo>
                  <a:pt x="15" y="210"/>
                </a:lnTo>
                <a:lnTo>
                  <a:pt x="14" y="207"/>
                </a:lnTo>
                <a:lnTo>
                  <a:pt x="13" y="203"/>
                </a:lnTo>
                <a:lnTo>
                  <a:pt x="13" y="200"/>
                </a:lnTo>
                <a:lnTo>
                  <a:pt x="14" y="197"/>
                </a:lnTo>
                <a:lnTo>
                  <a:pt x="14" y="195"/>
                </a:lnTo>
                <a:lnTo>
                  <a:pt x="15" y="197"/>
                </a:lnTo>
                <a:lnTo>
                  <a:pt x="16" y="198"/>
                </a:lnTo>
                <a:lnTo>
                  <a:pt x="17" y="200"/>
                </a:lnTo>
                <a:lnTo>
                  <a:pt x="18" y="201"/>
                </a:lnTo>
                <a:lnTo>
                  <a:pt x="17" y="198"/>
                </a:lnTo>
                <a:lnTo>
                  <a:pt x="17" y="193"/>
                </a:lnTo>
                <a:lnTo>
                  <a:pt x="17" y="187"/>
                </a:lnTo>
                <a:lnTo>
                  <a:pt x="17" y="181"/>
                </a:lnTo>
                <a:lnTo>
                  <a:pt x="18" y="177"/>
                </a:lnTo>
                <a:lnTo>
                  <a:pt x="19" y="174"/>
                </a:lnTo>
                <a:lnTo>
                  <a:pt x="21" y="171"/>
                </a:lnTo>
                <a:lnTo>
                  <a:pt x="22" y="169"/>
                </a:lnTo>
                <a:lnTo>
                  <a:pt x="24" y="167"/>
                </a:lnTo>
                <a:lnTo>
                  <a:pt x="26" y="165"/>
                </a:lnTo>
                <a:lnTo>
                  <a:pt x="28" y="163"/>
                </a:lnTo>
                <a:lnTo>
                  <a:pt x="30" y="161"/>
                </a:lnTo>
                <a:lnTo>
                  <a:pt x="33" y="157"/>
                </a:lnTo>
                <a:lnTo>
                  <a:pt x="36" y="153"/>
                </a:lnTo>
                <a:lnTo>
                  <a:pt x="40" y="149"/>
                </a:lnTo>
                <a:lnTo>
                  <a:pt x="43" y="144"/>
                </a:lnTo>
                <a:lnTo>
                  <a:pt x="46" y="138"/>
                </a:lnTo>
                <a:lnTo>
                  <a:pt x="49" y="133"/>
                </a:lnTo>
                <a:lnTo>
                  <a:pt x="51" y="128"/>
                </a:lnTo>
                <a:lnTo>
                  <a:pt x="53" y="123"/>
                </a:lnTo>
                <a:lnTo>
                  <a:pt x="54" y="119"/>
                </a:lnTo>
                <a:lnTo>
                  <a:pt x="54" y="114"/>
                </a:lnTo>
                <a:lnTo>
                  <a:pt x="54" y="108"/>
                </a:lnTo>
                <a:lnTo>
                  <a:pt x="54" y="102"/>
                </a:lnTo>
                <a:lnTo>
                  <a:pt x="54" y="97"/>
                </a:lnTo>
                <a:lnTo>
                  <a:pt x="53" y="92"/>
                </a:lnTo>
                <a:lnTo>
                  <a:pt x="52" y="88"/>
                </a:lnTo>
                <a:lnTo>
                  <a:pt x="51" y="86"/>
                </a:lnTo>
                <a:lnTo>
                  <a:pt x="52" y="89"/>
                </a:lnTo>
                <a:lnTo>
                  <a:pt x="52" y="92"/>
                </a:lnTo>
                <a:lnTo>
                  <a:pt x="52" y="96"/>
                </a:lnTo>
                <a:lnTo>
                  <a:pt x="52" y="99"/>
                </a:lnTo>
                <a:lnTo>
                  <a:pt x="52" y="103"/>
                </a:lnTo>
                <a:lnTo>
                  <a:pt x="51" y="107"/>
                </a:lnTo>
                <a:lnTo>
                  <a:pt x="50" y="111"/>
                </a:lnTo>
                <a:lnTo>
                  <a:pt x="49" y="114"/>
                </a:lnTo>
                <a:lnTo>
                  <a:pt x="48" y="118"/>
                </a:lnTo>
                <a:lnTo>
                  <a:pt x="46" y="121"/>
                </a:lnTo>
                <a:lnTo>
                  <a:pt x="44" y="124"/>
                </a:lnTo>
                <a:lnTo>
                  <a:pt x="42" y="127"/>
                </a:lnTo>
                <a:lnTo>
                  <a:pt x="40" y="129"/>
                </a:lnTo>
                <a:lnTo>
                  <a:pt x="37" y="131"/>
                </a:lnTo>
                <a:lnTo>
                  <a:pt x="34" y="132"/>
                </a:lnTo>
                <a:lnTo>
                  <a:pt x="31" y="133"/>
                </a:lnTo>
                <a:lnTo>
                  <a:pt x="27" y="133"/>
                </a:lnTo>
                <a:lnTo>
                  <a:pt x="24" y="134"/>
                </a:lnTo>
                <a:lnTo>
                  <a:pt x="21" y="136"/>
                </a:lnTo>
                <a:lnTo>
                  <a:pt x="19" y="137"/>
                </a:lnTo>
                <a:lnTo>
                  <a:pt x="17" y="139"/>
                </a:lnTo>
                <a:lnTo>
                  <a:pt x="15" y="141"/>
                </a:lnTo>
                <a:lnTo>
                  <a:pt x="13" y="143"/>
                </a:lnTo>
                <a:lnTo>
                  <a:pt x="12" y="144"/>
                </a:lnTo>
                <a:lnTo>
                  <a:pt x="10" y="144"/>
                </a:lnTo>
                <a:lnTo>
                  <a:pt x="11" y="142"/>
                </a:lnTo>
                <a:lnTo>
                  <a:pt x="13" y="140"/>
                </a:lnTo>
                <a:lnTo>
                  <a:pt x="16" y="137"/>
                </a:lnTo>
                <a:lnTo>
                  <a:pt x="18" y="136"/>
                </a:lnTo>
                <a:lnTo>
                  <a:pt x="21" y="134"/>
                </a:lnTo>
                <a:lnTo>
                  <a:pt x="24" y="132"/>
                </a:lnTo>
                <a:lnTo>
                  <a:pt x="27" y="131"/>
                </a:lnTo>
                <a:lnTo>
                  <a:pt x="30" y="131"/>
                </a:lnTo>
                <a:lnTo>
                  <a:pt x="35" y="130"/>
                </a:lnTo>
                <a:lnTo>
                  <a:pt x="39" y="127"/>
                </a:lnTo>
                <a:lnTo>
                  <a:pt x="43" y="123"/>
                </a:lnTo>
                <a:lnTo>
                  <a:pt x="46" y="118"/>
                </a:lnTo>
                <a:lnTo>
                  <a:pt x="48" y="112"/>
                </a:lnTo>
                <a:lnTo>
                  <a:pt x="49" y="106"/>
                </a:lnTo>
                <a:lnTo>
                  <a:pt x="50" y="99"/>
                </a:lnTo>
                <a:lnTo>
                  <a:pt x="50" y="94"/>
                </a:lnTo>
                <a:lnTo>
                  <a:pt x="50" y="96"/>
                </a:lnTo>
                <a:lnTo>
                  <a:pt x="49" y="98"/>
                </a:lnTo>
                <a:lnTo>
                  <a:pt x="48" y="101"/>
                </a:lnTo>
                <a:lnTo>
                  <a:pt x="47" y="104"/>
                </a:lnTo>
                <a:lnTo>
                  <a:pt x="47" y="107"/>
                </a:lnTo>
                <a:lnTo>
                  <a:pt x="45" y="109"/>
                </a:lnTo>
                <a:lnTo>
                  <a:pt x="44" y="112"/>
                </a:lnTo>
                <a:lnTo>
                  <a:pt x="43" y="115"/>
                </a:lnTo>
                <a:lnTo>
                  <a:pt x="41" y="117"/>
                </a:lnTo>
                <a:lnTo>
                  <a:pt x="40" y="120"/>
                </a:lnTo>
                <a:lnTo>
                  <a:pt x="38" y="122"/>
                </a:lnTo>
                <a:lnTo>
                  <a:pt x="36" y="124"/>
                </a:lnTo>
                <a:lnTo>
                  <a:pt x="34" y="125"/>
                </a:lnTo>
                <a:lnTo>
                  <a:pt x="31" y="126"/>
                </a:lnTo>
                <a:lnTo>
                  <a:pt x="28" y="127"/>
                </a:lnTo>
                <a:lnTo>
                  <a:pt x="25" y="128"/>
                </a:lnTo>
                <a:lnTo>
                  <a:pt x="20" y="127"/>
                </a:lnTo>
                <a:lnTo>
                  <a:pt x="15" y="126"/>
                </a:lnTo>
                <a:lnTo>
                  <a:pt x="12" y="123"/>
                </a:lnTo>
                <a:lnTo>
                  <a:pt x="9" y="120"/>
                </a:lnTo>
                <a:lnTo>
                  <a:pt x="6" y="117"/>
                </a:lnTo>
                <a:lnTo>
                  <a:pt x="5" y="113"/>
                </a:lnTo>
                <a:lnTo>
                  <a:pt x="4" y="109"/>
                </a:lnTo>
                <a:lnTo>
                  <a:pt x="4" y="105"/>
                </a:lnTo>
                <a:lnTo>
                  <a:pt x="5" y="101"/>
                </a:lnTo>
                <a:lnTo>
                  <a:pt x="6" y="99"/>
                </a:lnTo>
                <a:lnTo>
                  <a:pt x="7" y="96"/>
                </a:lnTo>
                <a:lnTo>
                  <a:pt x="9" y="95"/>
                </a:lnTo>
                <a:lnTo>
                  <a:pt x="11" y="94"/>
                </a:lnTo>
                <a:lnTo>
                  <a:pt x="12" y="93"/>
                </a:lnTo>
                <a:lnTo>
                  <a:pt x="14" y="93"/>
                </a:lnTo>
                <a:lnTo>
                  <a:pt x="16" y="93"/>
                </a:lnTo>
                <a:lnTo>
                  <a:pt x="17" y="94"/>
                </a:lnTo>
                <a:lnTo>
                  <a:pt x="18" y="95"/>
                </a:lnTo>
                <a:lnTo>
                  <a:pt x="19" y="96"/>
                </a:lnTo>
                <a:lnTo>
                  <a:pt x="20" y="97"/>
                </a:lnTo>
                <a:lnTo>
                  <a:pt x="20" y="98"/>
                </a:lnTo>
                <a:lnTo>
                  <a:pt x="20" y="99"/>
                </a:lnTo>
                <a:lnTo>
                  <a:pt x="20" y="101"/>
                </a:lnTo>
                <a:lnTo>
                  <a:pt x="20" y="102"/>
                </a:lnTo>
                <a:lnTo>
                  <a:pt x="18" y="99"/>
                </a:lnTo>
                <a:lnTo>
                  <a:pt x="18" y="98"/>
                </a:lnTo>
                <a:lnTo>
                  <a:pt x="17" y="98"/>
                </a:lnTo>
                <a:lnTo>
                  <a:pt x="16" y="97"/>
                </a:lnTo>
                <a:lnTo>
                  <a:pt x="15" y="96"/>
                </a:lnTo>
                <a:lnTo>
                  <a:pt x="14" y="96"/>
                </a:lnTo>
                <a:lnTo>
                  <a:pt x="13" y="96"/>
                </a:lnTo>
                <a:lnTo>
                  <a:pt x="11" y="96"/>
                </a:lnTo>
                <a:lnTo>
                  <a:pt x="10" y="97"/>
                </a:lnTo>
                <a:lnTo>
                  <a:pt x="9" y="98"/>
                </a:lnTo>
                <a:lnTo>
                  <a:pt x="7" y="100"/>
                </a:lnTo>
                <a:lnTo>
                  <a:pt x="7" y="102"/>
                </a:lnTo>
                <a:lnTo>
                  <a:pt x="6" y="105"/>
                </a:lnTo>
                <a:lnTo>
                  <a:pt x="6" y="108"/>
                </a:lnTo>
                <a:lnTo>
                  <a:pt x="6" y="111"/>
                </a:lnTo>
                <a:lnTo>
                  <a:pt x="7" y="114"/>
                </a:lnTo>
                <a:lnTo>
                  <a:pt x="8" y="116"/>
                </a:lnTo>
                <a:lnTo>
                  <a:pt x="10" y="119"/>
                </a:lnTo>
                <a:lnTo>
                  <a:pt x="11" y="121"/>
                </a:lnTo>
                <a:lnTo>
                  <a:pt x="13" y="123"/>
                </a:lnTo>
                <a:lnTo>
                  <a:pt x="15" y="124"/>
                </a:lnTo>
                <a:lnTo>
                  <a:pt x="17" y="125"/>
                </a:lnTo>
                <a:lnTo>
                  <a:pt x="19" y="125"/>
                </a:lnTo>
                <a:lnTo>
                  <a:pt x="21" y="126"/>
                </a:lnTo>
                <a:lnTo>
                  <a:pt x="22" y="126"/>
                </a:lnTo>
                <a:lnTo>
                  <a:pt x="17" y="124"/>
                </a:lnTo>
                <a:lnTo>
                  <a:pt x="14" y="122"/>
                </a:lnTo>
                <a:lnTo>
                  <a:pt x="11" y="119"/>
                </a:lnTo>
                <a:lnTo>
                  <a:pt x="9" y="117"/>
                </a:lnTo>
                <a:lnTo>
                  <a:pt x="8" y="114"/>
                </a:lnTo>
                <a:lnTo>
                  <a:pt x="8" y="111"/>
                </a:lnTo>
                <a:lnTo>
                  <a:pt x="8" y="108"/>
                </a:lnTo>
                <a:lnTo>
                  <a:pt x="9" y="105"/>
                </a:lnTo>
                <a:lnTo>
                  <a:pt x="10" y="103"/>
                </a:lnTo>
                <a:lnTo>
                  <a:pt x="11" y="101"/>
                </a:lnTo>
                <a:lnTo>
                  <a:pt x="12" y="100"/>
                </a:lnTo>
                <a:lnTo>
                  <a:pt x="13" y="99"/>
                </a:lnTo>
                <a:lnTo>
                  <a:pt x="14" y="98"/>
                </a:lnTo>
                <a:lnTo>
                  <a:pt x="16" y="98"/>
                </a:lnTo>
                <a:lnTo>
                  <a:pt x="17" y="99"/>
                </a:lnTo>
                <a:lnTo>
                  <a:pt x="18" y="99"/>
                </a:lnTo>
                <a:lnTo>
                  <a:pt x="20" y="102"/>
                </a:lnTo>
                <a:lnTo>
                  <a:pt x="19" y="101"/>
                </a:lnTo>
                <a:lnTo>
                  <a:pt x="18" y="101"/>
                </a:lnTo>
                <a:lnTo>
                  <a:pt x="17" y="100"/>
                </a:lnTo>
                <a:lnTo>
                  <a:pt x="16" y="100"/>
                </a:lnTo>
                <a:lnTo>
                  <a:pt x="15" y="100"/>
                </a:lnTo>
                <a:lnTo>
                  <a:pt x="14" y="100"/>
                </a:lnTo>
                <a:lnTo>
                  <a:pt x="13" y="101"/>
                </a:lnTo>
                <a:lnTo>
                  <a:pt x="12" y="102"/>
                </a:lnTo>
                <a:lnTo>
                  <a:pt x="11" y="104"/>
                </a:lnTo>
                <a:lnTo>
                  <a:pt x="10" y="107"/>
                </a:lnTo>
                <a:lnTo>
                  <a:pt x="10" y="110"/>
                </a:lnTo>
                <a:lnTo>
                  <a:pt x="10" y="113"/>
                </a:lnTo>
                <a:lnTo>
                  <a:pt x="11" y="116"/>
                </a:lnTo>
                <a:lnTo>
                  <a:pt x="13" y="119"/>
                </a:lnTo>
                <a:lnTo>
                  <a:pt x="15" y="121"/>
                </a:lnTo>
                <a:lnTo>
                  <a:pt x="18" y="123"/>
                </a:lnTo>
                <a:lnTo>
                  <a:pt x="17" y="121"/>
                </a:lnTo>
                <a:lnTo>
                  <a:pt x="16" y="119"/>
                </a:lnTo>
                <a:lnTo>
                  <a:pt x="14" y="117"/>
                </a:lnTo>
                <a:lnTo>
                  <a:pt x="14" y="115"/>
                </a:lnTo>
                <a:lnTo>
                  <a:pt x="13" y="113"/>
                </a:lnTo>
                <a:lnTo>
                  <a:pt x="13" y="111"/>
                </a:lnTo>
                <a:lnTo>
                  <a:pt x="13" y="109"/>
                </a:lnTo>
                <a:lnTo>
                  <a:pt x="14" y="108"/>
                </a:lnTo>
                <a:lnTo>
                  <a:pt x="15" y="108"/>
                </a:lnTo>
                <a:lnTo>
                  <a:pt x="16" y="107"/>
                </a:lnTo>
                <a:lnTo>
                  <a:pt x="17" y="108"/>
                </a:lnTo>
                <a:lnTo>
                  <a:pt x="18" y="108"/>
                </a:lnTo>
                <a:lnTo>
                  <a:pt x="19" y="109"/>
                </a:lnTo>
                <a:lnTo>
                  <a:pt x="20" y="109"/>
                </a:lnTo>
                <a:lnTo>
                  <a:pt x="20" y="110"/>
                </a:lnTo>
                <a:lnTo>
                  <a:pt x="20" y="111"/>
                </a:lnTo>
                <a:lnTo>
                  <a:pt x="21" y="111"/>
                </a:lnTo>
                <a:lnTo>
                  <a:pt x="21" y="112"/>
                </a:lnTo>
                <a:lnTo>
                  <a:pt x="21" y="113"/>
                </a:lnTo>
                <a:lnTo>
                  <a:pt x="20" y="114"/>
                </a:lnTo>
                <a:lnTo>
                  <a:pt x="19" y="115"/>
                </a:lnTo>
                <a:lnTo>
                  <a:pt x="17" y="115"/>
                </a:lnTo>
                <a:lnTo>
                  <a:pt x="17" y="116"/>
                </a:lnTo>
                <a:lnTo>
                  <a:pt x="17" y="117"/>
                </a:lnTo>
                <a:lnTo>
                  <a:pt x="18" y="118"/>
                </a:lnTo>
                <a:lnTo>
                  <a:pt x="18" y="119"/>
                </a:lnTo>
                <a:lnTo>
                  <a:pt x="19" y="120"/>
                </a:lnTo>
                <a:lnTo>
                  <a:pt x="20" y="122"/>
                </a:lnTo>
                <a:lnTo>
                  <a:pt x="22" y="123"/>
                </a:lnTo>
                <a:lnTo>
                  <a:pt x="23" y="124"/>
                </a:lnTo>
                <a:lnTo>
                  <a:pt x="28" y="124"/>
                </a:lnTo>
                <a:lnTo>
                  <a:pt x="31" y="123"/>
                </a:lnTo>
                <a:lnTo>
                  <a:pt x="34" y="122"/>
                </a:lnTo>
                <a:lnTo>
                  <a:pt x="36" y="121"/>
                </a:lnTo>
                <a:lnTo>
                  <a:pt x="37" y="119"/>
                </a:lnTo>
                <a:lnTo>
                  <a:pt x="38" y="118"/>
                </a:lnTo>
                <a:lnTo>
                  <a:pt x="39" y="117"/>
                </a:lnTo>
                <a:lnTo>
                  <a:pt x="39" y="116"/>
                </a:lnTo>
                <a:lnTo>
                  <a:pt x="40" y="113"/>
                </a:lnTo>
                <a:lnTo>
                  <a:pt x="41" y="112"/>
                </a:lnTo>
                <a:lnTo>
                  <a:pt x="43" y="110"/>
                </a:lnTo>
                <a:lnTo>
                  <a:pt x="44" y="107"/>
                </a:lnTo>
                <a:lnTo>
                  <a:pt x="46" y="103"/>
                </a:lnTo>
                <a:lnTo>
                  <a:pt x="47" y="100"/>
                </a:lnTo>
                <a:lnTo>
                  <a:pt x="48" y="97"/>
                </a:lnTo>
                <a:lnTo>
                  <a:pt x="49" y="94"/>
                </a:lnTo>
                <a:lnTo>
                  <a:pt x="49" y="91"/>
                </a:lnTo>
                <a:lnTo>
                  <a:pt x="50" y="87"/>
                </a:lnTo>
                <a:lnTo>
                  <a:pt x="49" y="83"/>
                </a:lnTo>
                <a:lnTo>
                  <a:pt x="48" y="78"/>
                </a:lnTo>
                <a:lnTo>
                  <a:pt x="47" y="75"/>
                </a:lnTo>
                <a:lnTo>
                  <a:pt x="45" y="74"/>
                </a:lnTo>
                <a:lnTo>
                  <a:pt x="47" y="77"/>
                </a:lnTo>
                <a:lnTo>
                  <a:pt x="48" y="81"/>
                </a:lnTo>
                <a:lnTo>
                  <a:pt x="48" y="86"/>
                </a:lnTo>
                <a:lnTo>
                  <a:pt x="48" y="92"/>
                </a:lnTo>
                <a:lnTo>
                  <a:pt x="47" y="96"/>
                </a:lnTo>
                <a:lnTo>
                  <a:pt x="46" y="99"/>
                </a:lnTo>
                <a:lnTo>
                  <a:pt x="45" y="102"/>
                </a:lnTo>
                <a:lnTo>
                  <a:pt x="44" y="104"/>
                </a:lnTo>
                <a:lnTo>
                  <a:pt x="42" y="105"/>
                </a:lnTo>
                <a:lnTo>
                  <a:pt x="41" y="107"/>
                </a:lnTo>
                <a:lnTo>
                  <a:pt x="39" y="108"/>
                </a:lnTo>
                <a:lnTo>
                  <a:pt x="37" y="109"/>
                </a:lnTo>
                <a:lnTo>
                  <a:pt x="35" y="109"/>
                </a:lnTo>
                <a:lnTo>
                  <a:pt x="33" y="109"/>
                </a:lnTo>
                <a:lnTo>
                  <a:pt x="31" y="109"/>
                </a:lnTo>
                <a:lnTo>
                  <a:pt x="30" y="108"/>
                </a:lnTo>
                <a:lnTo>
                  <a:pt x="29" y="107"/>
                </a:lnTo>
                <a:lnTo>
                  <a:pt x="29" y="106"/>
                </a:lnTo>
                <a:lnTo>
                  <a:pt x="28" y="104"/>
                </a:lnTo>
                <a:lnTo>
                  <a:pt x="29" y="102"/>
                </a:lnTo>
                <a:lnTo>
                  <a:pt x="27" y="104"/>
                </a:lnTo>
                <a:lnTo>
                  <a:pt x="27" y="107"/>
                </a:lnTo>
                <a:lnTo>
                  <a:pt x="28" y="110"/>
                </a:lnTo>
                <a:lnTo>
                  <a:pt x="29" y="111"/>
                </a:lnTo>
                <a:lnTo>
                  <a:pt x="28" y="111"/>
                </a:lnTo>
                <a:lnTo>
                  <a:pt x="27" y="111"/>
                </a:lnTo>
                <a:lnTo>
                  <a:pt x="26" y="111"/>
                </a:lnTo>
                <a:lnTo>
                  <a:pt x="25" y="111"/>
                </a:lnTo>
                <a:lnTo>
                  <a:pt x="25" y="112"/>
                </a:lnTo>
                <a:lnTo>
                  <a:pt x="26" y="113"/>
                </a:lnTo>
                <a:lnTo>
                  <a:pt x="27" y="114"/>
                </a:lnTo>
                <a:lnTo>
                  <a:pt x="29" y="115"/>
                </a:lnTo>
                <a:lnTo>
                  <a:pt x="30" y="116"/>
                </a:lnTo>
                <a:lnTo>
                  <a:pt x="31" y="116"/>
                </a:lnTo>
                <a:lnTo>
                  <a:pt x="33" y="116"/>
                </a:lnTo>
                <a:lnTo>
                  <a:pt x="34" y="116"/>
                </a:lnTo>
                <a:lnTo>
                  <a:pt x="36" y="115"/>
                </a:lnTo>
                <a:lnTo>
                  <a:pt x="37" y="115"/>
                </a:lnTo>
                <a:lnTo>
                  <a:pt x="39" y="114"/>
                </a:lnTo>
                <a:lnTo>
                  <a:pt x="40" y="113"/>
                </a:lnTo>
                <a:lnTo>
                  <a:pt x="39" y="116"/>
                </a:lnTo>
                <a:lnTo>
                  <a:pt x="36" y="118"/>
                </a:lnTo>
                <a:lnTo>
                  <a:pt x="33" y="118"/>
                </a:lnTo>
                <a:lnTo>
                  <a:pt x="30" y="118"/>
                </a:lnTo>
                <a:lnTo>
                  <a:pt x="28" y="117"/>
                </a:lnTo>
                <a:lnTo>
                  <a:pt x="25" y="116"/>
                </a:lnTo>
                <a:lnTo>
                  <a:pt x="24" y="114"/>
                </a:lnTo>
                <a:lnTo>
                  <a:pt x="23" y="111"/>
                </a:lnTo>
                <a:lnTo>
                  <a:pt x="22" y="109"/>
                </a:lnTo>
                <a:lnTo>
                  <a:pt x="23" y="109"/>
                </a:lnTo>
                <a:lnTo>
                  <a:pt x="24" y="109"/>
                </a:lnTo>
                <a:lnTo>
                  <a:pt x="24" y="110"/>
                </a:lnTo>
                <a:lnTo>
                  <a:pt x="25" y="110"/>
                </a:lnTo>
                <a:lnTo>
                  <a:pt x="26" y="110"/>
                </a:lnTo>
                <a:lnTo>
                  <a:pt x="27" y="110"/>
                </a:lnTo>
                <a:lnTo>
                  <a:pt x="26" y="108"/>
                </a:lnTo>
                <a:lnTo>
                  <a:pt x="25" y="106"/>
                </a:lnTo>
                <a:lnTo>
                  <a:pt x="25" y="104"/>
                </a:lnTo>
                <a:lnTo>
                  <a:pt x="25" y="103"/>
                </a:lnTo>
                <a:lnTo>
                  <a:pt x="26" y="101"/>
                </a:lnTo>
                <a:lnTo>
                  <a:pt x="28" y="100"/>
                </a:lnTo>
                <a:lnTo>
                  <a:pt x="30" y="100"/>
                </a:lnTo>
                <a:lnTo>
                  <a:pt x="33" y="100"/>
                </a:lnTo>
                <a:lnTo>
                  <a:pt x="30" y="103"/>
                </a:lnTo>
                <a:lnTo>
                  <a:pt x="30" y="105"/>
                </a:lnTo>
                <a:lnTo>
                  <a:pt x="32" y="107"/>
                </a:lnTo>
                <a:lnTo>
                  <a:pt x="35" y="107"/>
                </a:lnTo>
                <a:lnTo>
                  <a:pt x="38" y="106"/>
                </a:lnTo>
                <a:lnTo>
                  <a:pt x="41" y="103"/>
                </a:lnTo>
                <a:lnTo>
                  <a:pt x="44" y="99"/>
                </a:lnTo>
                <a:lnTo>
                  <a:pt x="46" y="92"/>
                </a:lnTo>
                <a:lnTo>
                  <a:pt x="47" y="89"/>
                </a:lnTo>
                <a:lnTo>
                  <a:pt x="47" y="87"/>
                </a:lnTo>
                <a:lnTo>
                  <a:pt x="47" y="84"/>
                </a:lnTo>
                <a:lnTo>
                  <a:pt x="46" y="81"/>
                </a:lnTo>
                <a:lnTo>
                  <a:pt x="46" y="79"/>
                </a:lnTo>
                <a:lnTo>
                  <a:pt x="45" y="77"/>
                </a:lnTo>
                <a:lnTo>
                  <a:pt x="44" y="74"/>
                </a:lnTo>
                <a:lnTo>
                  <a:pt x="43" y="73"/>
                </a:lnTo>
                <a:lnTo>
                  <a:pt x="43" y="75"/>
                </a:lnTo>
                <a:lnTo>
                  <a:pt x="43" y="78"/>
                </a:lnTo>
                <a:lnTo>
                  <a:pt x="43" y="81"/>
                </a:lnTo>
                <a:lnTo>
                  <a:pt x="43" y="84"/>
                </a:lnTo>
                <a:lnTo>
                  <a:pt x="42" y="87"/>
                </a:lnTo>
                <a:lnTo>
                  <a:pt x="40" y="90"/>
                </a:lnTo>
                <a:lnTo>
                  <a:pt x="37" y="91"/>
                </a:lnTo>
                <a:lnTo>
                  <a:pt x="32" y="92"/>
                </a:lnTo>
                <a:lnTo>
                  <a:pt x="33" y="91"/>
                </a:lnTo>
                <a:lnTo>
                  <a:pt x="34" y="91"/>
                </a:lnTo>
                <a:lnTo>
                  <a:pt x="35" y="90"/>
                </a:lnTo>
                <a:lnTo>
                  <a:pt x="36" y="89"/>
                </a:lnTo>
                <a:lnTo>
                  <a:pt x="37" y="88"/>
                </a:lnTo>
                <a:lnTo>
                  <a:pt x="38" y="88"/>
                </a:lnTo>
                <a:lnTo>
                  <a:pt x="39" y="87"/>
                </a:lnTo>
                <a:lnTo>
                  <a:pt x="36" y="88"/>
                </a:lnTo>
                <a:lnTo>
                  <a:pt x="34" y="88"/>
                </a:lnTo>
                <a:lnTo>
                  <a:pt x="33" y="88"/>
                </a:lnTo>
                <a:lnTo>
                  <a:pt x="33" y="87"/>
                </a:lnTo>
                <a:lnTo>
                  <a:pt x="33" y="86"/>
                </a:lnTo>
                <a:lnTo>
                  <a:pt x="34" y="86"/>
                </a:lnTo>
                <a:lnTo>
                  <a:pt x="32" y="86"/>
                </a:lnTo>
                <a:lnTo>
                  <a:pt x="31" y="87"/>
                </a:lnTo>
                <a:lnTo>
                  <a:pt x="30" y="87"/>
                </a:lnTo>
                <a:lnTo>
                  <a:pt x="29" y="87"/>
                </a:lnTo>
                <a:lnTo>
                  <a:pt x="28" y="87"/>
                </a:lnTo>
                <a:lnTo>
                  <a:pt x="27" y="87"/>
                </a:lnTo>
                <a:lnTo>
                  <a:pt x="26" y="86"/>
                </a:lnTo>
                <a:lnTo>
                  <a:pt x="27" y="85"/>
                </a:lnTo>
                <a:lnTo>
                  <a:pt x="29" y="85"/>
                </a:lnTo>
                <a:lnTo>
                  <a:pt x="31" y="84"/>
                </a:lnTo>
                <a:lnTo>
                  <a:pt x="33" y="83"/>
                </a:lnTo>
                <a:lnTo>
                  <a:pt x="35" y="82"/>
                </a:lnTo>
                <a:lnTo>
                  <a:pt x="36" y="81"/>
                </a:lnTo>
                <a:lnTo>
                  <a:pt x="37" y="79"/>
                </a:lnTo>
                <a:lnTo>
                  <a:pt x="38" y="77"/>
                </a:lnTo>
                <a:lnTo>
                  <a:pt x="38" y="75"/>
                </a:lnTo>
                <a:lnTo>
                  <a:pt x="37" y="73"/>
                </a:lnTo>
                <a:lnTo>
                  <a:pt x="36" y="70"/>
                </a:lnTo>
                <a:lnTo>
                  <a:pt x="34" y="67"/>
                </a:lnTo>
                <a:lnTo>
                  <a:pt x="32" y="65"/>
                </a:lnTo>
                <a:lnTo>
                  <a:pt x="30" y="63"/>
                </a:lnTo>
                <a:lnTo>
                  <a:pt x="27" y="61"/>
                </a:lnTo>
                <a:lnTo>
                  <a:pt x="23" y="61"/>
                </a:lnTo>
                <a:lnTo>
                  <a:pt x="20" y="61"/>
                </a:lnTo>
                <a:lnTo>
                  <a:pt x="16" y="63"/>
                </a:lnTo>
                <a:lnTo>
                  <a:pt x="14" y="65"/>
                </a:lnTo>
                <a:lnTo>
                  <a:pt x="12" y="67"/>
                </a:lnTo>
                <a:lnTo>
                  <a:pt x="11" y="69"/>
                </a:lnTo>
                <a:lnTo>
                  <a:pt x="11" y="72"/>
                </a:lnTo>
                <a:lnTo>
                  <a:pt x="11" y="75"/>
                </a:lnTo>
                <a:lnTo>
                  <a:pt x="12" y="78"/>
                </a:lnTo>
                <a:lnTo>
                  <a:pt x="13" y="80"/>
                </a:lnTo>
                <a:lnTo>
                  <a:pt x="14" y="81"/>
                </a:lnTo>
                <a:lnTo>
                  <a:pt x="16" y="82"/>
                </a:lnTo>
                <a:lnTo>
                  <a:pt x="18" y="82"/>
                </a:lnTo>
                <a:lnTo>
                  <a:pt x="19" y="82"/>
                </a:lnTo>
                <a:lnTo>
                  <a:pt x="21" y="82"/>
                </a:lnTo>
                <a:lnTo>
                  <a:pt x="22" y="82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5"/>
                </a:lnTo>
                <a:lnTo>
                  <a:pt x="22" y="73"/>
                </a:lnTo>
                <a:lnTo>
                  <a:pt x="21" y="73"/>
                </a:lnTo>
                <a:lnTo>
                  <a:pt x="20" y="75"/>
                </a:lnTo>
                <a:lnTo>
                  <a:pt x="20" y="76"/>
                </a:lnTo>
                <a:lnTo>
                  <a:pt x="19" y="77"/>
                </a:lnTo>
                <a:lnTo>
                  <a:pt x="18" y="78"/>
                </a:lnTo>
                <a:lnTo>
                  <a:pt x="17" y="76"/>
                </a:lnTo>
                <a:lnTo>
                  <a:pt x="16" y="75"/>
                </a:lnTo>
                <a:lnTo>
                  <a:pt x="16" y="74"/>
                </a:lnTo>
                <a:lnTo>
                  <a:pt x="16" y="72"/>
                </a:lnTo>
                <a:lnTo>
                  <a:pt x="16" y="71"/>
                </a:lnTo>
                <a:lnTo>
                  <a:pt x="17" y="70"/>
                </a:lnTo>
                <a:lnTo>
                  <a:pt x="18" y="69"/>
                </a:lnTo>
                <a:lnTo>
                  <a:pt x="20" y="68"/>
                </a:lnTo>
                <a:lnTo>
                  <a:pt x="21" y="68"/>
                </a:lnTo>
                <a:lnTo>
                  <a:pt x="23" y="69"/>
                </a:lnTo>
                <a:lnTo>
                  <a:pt x="25" y="69"/>
                </a:lnTo>
                <a:lnTo>
                  <a:pt x="26" y="70"/>
                </a:lnTo>
                <a:lnTo>
                  <a:pt x="27" y="71"/>
                </a:lnTo>
                <a:lnTo>
                  <a:pt x="27" y="72"/>
                </a:lnTo>
                <a:lnTo>
                  <a:pt x="28" y="73"/>
                </a:lnTo>
                <a:lnTo>
                  <a:pt x="28" y="74"/>
                </a:lnTo>
                <a:lnTo>
                  <a:pt x="28" y="75"/>
                </a:lnTo>
                <a:lnTo>
                  <a:pt x="27" y="76"/>
                </a:lnTo>
                <a:lnTo>
                  <a:pt x="27" y="75"/>
                </a:lnTo>
                <a:lnTo>
                  <a:pt x="26" y="74"/>
                </a:lnTo>
                <a:lnTo>
                  <a:pt x="25" y="73"/>
                </a:lnTo>
                <a:lnTo>
                  <a:pt x="24" y="72"/>
                </a:lnTo>
                <a:lnTo>
                  <a:pt x="25" y="74"/>
                </a:lnTo>
                <a:lnTo>
                  <a:pt x="25" y="76"/>
                </a:lnTo>
                <a:lnTo>
                  <a:pt x="25" y="78"/>
                </a:lnTo>
                <a:lnTo>
                  <a:pt x="25" y="80"/>
                </a:lnTo>
                <a:lnTo>
                  <a:pt x="25" y="81"/>
                </a:lnTo>
                <a:lnTo>
                  <a:pt x="24" y="81"/>
                </a:lnTo>
                <a:lnTo>
                  <a:pt x="23" y="82"/>
                </a:lnTo>
                <a:lnTo>
                  <a:pt x="22" y="83"/>
                </a:lnTo>
                <a:lnTo>
                  <a:pt x="21" y="83"/>
                </a:lnTo>
                <a:lnTo>
                  <a:pt x="19" y="83"/>
                </a:lnTo>
                <a:lnTo>
                  <a:pt x="17" y="83"/>
                </a:lnTo>
                <a:lnTo>
                  <a:pt x="14" y="83"/>
                </a:lnTo>
                <a:lnTo>
                  <a:pt x="12" y="81"/>
                </a:lnTo>
                <a:lnTo>
                  <a:pt x="10" y="78"/>
                </a:lnTo>
                <a:lnTo>
                  <a:pt x="9" y="74"/>
                </a:lnTo>
                <a:lnTo>
                  <a:pt x="10" y="71"/>
                </a:lnTo>
                <a:lnTo>
                  <a:pt x="10" y="67"/>
                </a:lnTo>
                <a:lnTo>
                  <a:pt x="12" y="65"/>
                </a:lnTo>
                <a:lnTo>
                  <a:pt x="14" y="62"/>
                </a:lnTo>
                <a:lnTo>
                  <a:pt x="16" y="61"/>
                </a:lnTo>
                <a:lnTo>
                  <a:pt x="12" y="63"/>
                </a:lnTo>
                <a:lnTo>
                  <a:pt x="9" y="66"/>
                </a:lnTo>
                <a:lnTo>
                  <a:pt x="7" y="69"/>
                </a:lnTo>
                <a:lnTo>
                  <a:pt x="7" y="73"/>
                </a:lnTo>
                <a:lnTo>
                  <a:pt x="7" y="77"/>
                </a:lnTo>
                <a:lnTo>
                  <a:pt x="9" y="81"/>
                </a:lnTo>
                <a:lnTo>
                  <a:pt x="11" y="83"/>
                </a:lnTo>
                <a:lnTo>
                  <a:pt x="14" y="85"/>
                </a:lnTo>
                <a:lnTo>
                  <a:pt x="16" y="85"/>
                </a:lnTo>
                <a:lnTo>
                  <a:pt x="18" y="85"/>
                </a:lnTo>
                <a:lnTo>
                  <a:pt x="19" y="85"/>
                </a:lnTo>
                <a:lnTo>
                  <a:pt x="21" y="85"/>
                </a:lnTo>
                <a:lnTo>
                  <a:pt x="22" y="85"/>
                </a:lnTo>
                <a:lnTo>
                  <a:pt x="23" y="84"/>
                </a:lnTo>
                <a:lnTo>
                  <a:pt x="24" y="83"/>
                </a:lnTo>
                <a:lnTo>
                  <a:pt x="25" y="83"/>
                </a:lnTo>
                <a:lnTo>
                  <a:pt x="26" y="81"/>
                </a:lnTo>
                <a:lnTo>
                  <a:pt x="26" y="80"/>
                </a:lnTo>
                <a:lnTo>
                  <a:pt x="27" y="78"/>
                </a:lnTo>
                <a:lnTo>
                  <a:pt x="27" y="76"/>
                </a:lnTo>
                <a:lnTo>
                  <a:pt x="28" y="75"/>
                </a:lnTo>
                <a:lnTo>
                  <a:pt x="28" y="77"/>
                </a:lnTo>
                <a:lnTo>
                  <a:pt x="28" y="78"/>
                </a:lnTo>
                <a:lnTo>
                  <a:pt x="28" y="80"/>
                </a:lnTo>
                <a:lnTo>
                  <a:pt x="28" y="81"/>
                </a:lnTo>
                <a:lnTo>
                  <a:pt x="27" y="82"/>
                </a:lnTo>
                <a:lnTo>
                  <a:pt x="26" y="84"/>
                </a:lnTo>
                <a:lnTo>
                  <a:pt x="25" y="85"/>
                </a:lnTo>
                <a:lnTo>
                  <a:pt x="23" y="86"/>
                </a:lnTo>
                <a:lnTo>
                  <a:pt x="21" y="87"/>
                </a:lnTo>
                <a:lnTo>
                  <a:pt x="18" y="87"/>
                </a:lnTo>
                <a:lnTo>
                  <a:pt x="15" y="87"/>
                </a:lnTo>
                <a:lnTo>
                  <a:pt x="12" y="86"/>
                </a:lnTo>
                <a:lnTo>
                  <a:pt x="9" y="84"/>
                </a:lnTo>
                <a:lnTo>
                  <a:pt x="7" y="81"/>
                </a:lnTo>
                <a:lnTo>
                  <a:pt x="6" y="78"/>
                </a:lnTo>
                <a:lnTo>
                  <a:pt x="5" y="75"/>
                </a:lnTo>
                <a:lnTo>
                  <a:pt x="6" y="71"/>
                </a:lnTo>
                <a:lnTo>
                  <a:pt x="6" y="68"/>
                </a:lnTo>
                <a:lnTo>
                  <a:pt x="8" y="65"/>
                </a:lnTo>
                <a:lnTo>
                  <a:pt x="10" y="62"/>
                </a:lnTo>
                <a:lnTo>
                  <a:pt x="13" y="60"/>
                </a:lnTo>
                <a:lnTo>
                  <a:pt x="16" y="58"/>
                </a:lnTo>
                <a:lnTo>
                  <a:pt x="19" y="57"/>
                </a:lnTo>
                <a:lnTo>
                  <a:pt x="23" y="57"/>
                </a:lnTo>
                <a:lnTo>
                  <a:pt x="28" y="59"/>
                </a:lnTo>
                <a:lnTo>
                  <a:pt x="32" y="61"/>
                </a:lnTo>
                <a:lnTo>
                  <a:pt x="35" y="64"/>
                </a:lnTo>
                <a:lnTo>
                  <a:pt x="37" y="68"/>
                </a:lnTo>
                <a:lnTo>
                  <a:pt x="39" y="72"/>
                </a:lnTo>
                <a:lnTo>
                  <a:pt x="40" y="75"/>
                </a:lnTo>
                <a:lnTo>
                  <a:pt x="40" y="79"/>
                </a:lnTo>
                <a:lnTo>
                  <a:pt x="38" y="83"/>
                </a:lnTo>
                <a:lnTo>
                  <a:pt x="36" y="86"/>
                </a:lnTo>
                <a:lnTo>
                  <a:pt x="37" y="86"/>
                </a:lnTo>
                <a:lnTo>
                  <a:pt x="38" y="86"/>
                </a:lnTo>
                <a:lnTo>
                  <a:pt x="39" y="86"/>
                </a:lnTo>
                <a:lnTo>
                  <a:pt x="40" y="85"/>
                </a:lnTo>
                <a:lnTo>
                  <a:pt x="41" y="85"/>
                </a:lnTo>
                <a:lnTo>
                  <a:pt x="42" y="81"/>
                </a:lnTo>
                <a:lnTo>
                  <a:pt x="42" y="76"/>
                </a:lnTo>
                <a:lnTo>
                  <a:pt x="41" y="72"/>
                </a:lnTo>
                <a:lnTo>
                  <a:pt x="40" y="68"/>
                </a:lnTo>
                <a:lnTo>
                  <a:pt x="40" y="67"/>
                </a:lnTo>
                <a:lnTo>
                  <a:pt x="39" y="65"/>
                </a:lnTo>
                <a:lnTo>
                  <a:pt x="38" y="64"/>
                </a:lnTo>
                <a:lnTo>
                  <a:pt x="36" y="63"/>
                </a:lnTo>
                <a:lnTo>
                  <a:pt x="34" y="62"/>
                </a:lnTo>
                <a:lnTo>
                  <a:pt x="32" y="61"/>
                </a:lnTo>
                <a:lnTo>
                  <a:pt x="30" y="60"/>
                </a:lnTo>
                <a:lnTo>
                  <a:pt x="28" y="59"/>
                </a:lnTo>
                <a:lnTo>
                  <a:pt x="23" y="57"/>
                </a:lnTo>
                <a:lnTo>
                  <a:pt x="26" y="57"/>
                </a:lnTo>
                <a:lnTo>
                  <a:pt x="28" y="57"/>
                </a:lnTo>
                <a:lnTo>
                  <a:pt x="30" y="58"/>
                </a:lnTo>
                <a:lnTo>
                  <a:pt x="32" y="59"/>
                </a:lnTo>
                <a:lnTo>
                  <a:pt x="34" y="59"/>
                </a:lnTo>
                <a:lnTo>
                  <a:pt x="35" y="60"/>
                </a:lnTo>
                <a:lnTo>
                  <a:pt x="37" y="61"/>
                </a:lnTo>
                <a:lnTo>
                  <a:pt x="39" y="63"/>
                </a:lnTo>
                <a:lnTo>
                  <a:pt x="40" y="64"/>
                </a:lnTo>
                <a:lnTo>
                  <a:pt x="42" y="65"/>
                </a:lnTo>
                <a:lnTo>
                  <a:pt x="43" y="67"/>
                </a:lnTo>
                <a:lnTo>
                  <a:pt x="44" y="68"/>
                </a:lnTo>
                <a:lnTo>
                  <a:pt x="46" y="70"/>
                </a:lnTo>
                <a:lnTo>
                  <a:pt x="47" y="71"/>
                </a:lnTo>
                <a:lnTo>
                  <a:pt x="48" y="73"/>
                </a:lnTo>
                <a:lnTo>
                  <a:pt x="49" y="74"/>
                </a:lnTo>
                <a:lnTo>
                  <a:pt x="51" y="79"/>
                </a:lnTo>
                <a:lnTo>
                  <a:pt x="53" y="85"/>
                </a:lnTo>
                <a:lnTo>
                  <a:pt x="55" y="93"/>
                </a:lnTo>
                <a:lnTo>
                  <a:pt x="56" y="101"/>
                </a:lnTo>
                <a:lnTo>
                  <a:pt x="56" y="110"/>
                </a:lnTo>
                <a:lnTo>
                  <a:pt x="56" y="119"/>
                </a:lnTo>
                <a:lnTo>
                  <a:pt x="54" y="127"/>
                </a:lnTo>
                <a:lnTo>
                  <a:pt x="51" y="133"/>
                </a:lnTo>
                <a:lnTo>
                  <a:pt x="48" y="138"/>
                </a:lnTo>
                <a:lnTo>
                  <a:pt x="45" y="143"/>
                </a:lnTo>
                <a:lnTo>
                  <a:pt x="42" y="148"/>
                </a:lnTo>
                <a:lnTo>
                  <a:pt x="40" y="153"/>
                </a:lnTo>
                <a:lnTo>
                  <a:pt x="37" y="157"/>
                </a:lnTo>
                <a:lnTo>
                  <a:pt x="35" y="162"/>
                </a:lnTo>
                <a:lnTo>
                  <a:pt x="33" y="166"/>
                </a:lnTo>
                <a:lnTo>
                  <a:pt x="31" y="171"/>
                </a:lnTo>
                <a:lnTo>
                  <a:pt x="30" y="175"/>
                </a:lnTo>
                <a:lnTo>
                  <a:pt x="29" y="179"/>
                </a:lnTo>
                <a:lnTo>
                  <a:pt x="29" y="182"/>
                </a:lnTo>
                <a:lnTo>
                  <a:pt x="30" y="185"/>
                </a:lnTo>
                <a:lnTo>
                  <a:pt x="32" y="187"/>
                </a:lnTo>
                <a:lnTo>
                  <a:pt x="34" y="189"/>
                </a:lnTo>
                <a:lnTo>
                  <a:pt x="37" y="191"/>
                </a:lnTo>
                <a:lnTo>
                  <a:pt x="42" y="192"/>
                </a:lnTo>
                <a:lnTo>
                  <a:pt x="39" y="193"/>
                </a:lnTo>
                <a:lnTo>
                  <a:pt x="33" y="191"/>
                </a:lnTo>
                <a:lnTo>
                  <a:pt x="29" y="188"/>
                </a:lnTo>
                <a:lnTo>
                  <a:pt x="28" y="184"/>
                </a:lnTo>
                <a:lnTo>
                  <a:pt x="27" y="180"/>
                </a:lnTo>
                <a:lnTo>
                  <a:pt x="28" y="175"/>
                </a:lnTo>
                <a:lnTo>
                  <a:pt x="29" y="171"/>
                </a:lnTo>
                <a:lnTo>
                  <a:pt x="30" y="168"/>
                </a:lnTo>
                <a:lnTo>
                  <a:pt x="31" y="166"/>
                </a:lnTo>
                <a:lnTo>
                  <a:pt x="30" y="167"/>
                </a:lnTo>
                <a:lnTo>
                  <a:pt x="28" y="168"/>
                </a:lnTo>
                <a:lnTo>
                  <a:pt x="27" y="170"/>
                </a:lnTo>
                <a:lnTo>
                  <a:pt x="26" y="172"/>
                </a:lnTo>
                <a:lnTo>
                  <a:pt x="25" y="174"/>
                </a:lnTo>
                <a:lnTo>
                  <a:pt x="25" y="176"/>
                </a:lnTo>
                <a:lnTo>
                  <a:pt x="25" y="178"/>
                </a:lnTo>
                <a:lnTo>
                  <a:pt x="25" y="180"/>
                </a:lnTo>
                <a:lnTo>
                  <a:pt x="25" y="185"/>
                </a:lnTo>
                <a:lnTo>
                  <a:pt x="26" y="189"/>
                </a:lnTo>
                <a:lnTo>
                  <a:pt x="28" y="193"/>
                </a:lnTo>
                <a:lnTo>
                  <a:pt x="31" y="195"/>
                </a:lnTo>
                <a:lnTo>
                  <a:pt x="33" y="197"/>
                </a:lnTo>
                <a:lnTo>
                  <a:pt x="36" y="197"/>
                </a:lnTo>
                <a:lnTo>
                  <a:pt x="38" y="196"/>
                </a:lnTo>
                <a:lnTo>
                  <a:pt x="39" y="193"/>
                </a:lnTo>
                <a:lnTo>
                  <a:pt x="42" y="192"/>
                </a:lnTo>
                <a:lnTo>
                  <a:pt x="42" y="194"/>
                </a:lnTo>
                <a:lnTo>
                  <a:pt x="41" y="195"/>
                </a:lnTo>
                <a:lnTo>
                  <a:pt x="40" y="197"/>
                </a:lnTo>
                <a:lnTo>
                  <a:pt x="39" y="198"/>
                </a:lnTo>
                <a:lnTo>
                  <a:pt x="38" y="199"/>
                </a:lnTo>
                <a:lnTo>
                  <a:pt x="36" y="200"/>
                </a:lnTo>
                <a:lnTo>
                  <a:pt x="34" y="199"/>
                </a:lnTo>
                <a:lnTo>
                  <a:pt x="31" y="199"/>
                </a:lnTo>
                <a:lnTo>
                  <a:pt x="29" y="197"/>
                </a:lnTo>
                <a:lnTo>
                  <a:pt x="26" y="194"/>
                </a:lnTo>
                <a:lnTo>
                  <a:pt x="25" y="190"/>
                </a:lnTo>
                <a:lnTo>
                  <a:pt x="23" y="185"/>
                </a:lnTo>
                <a:lnTo>
                  <a:pt x="23" y="180"/>
                </a:lnTo>
                <a:lnTo>
                  <a:pt x="24" y="175"/>
                </a:lnTo>
                <a:lnTo>
                  <a:pt x="26" y="169"/>
                </a:lnTo>
                <a:lnTo>
                  <a:pt x="30" y="165"/>
                </a:lnTo>
                <a:lnTo>
                  <a:pt x="29" y="165"/>
                </a:lnTo>
                <a:lnTo>
                  <a:pt x="28" y="165"/>
                </a:lnTo>
                <a:lnTo>
                  <a:pt x="26" y="167"/>
                </a:lnTo>
                <a:lnTo>
                  <a:pt x="25" y="168"/>
                </a:lnTo>
                <a:lnTo>
                  <a:pt x="24" y="170"/>
                </a:lnTo>
                <a:lnTo>
                  <a:pt x="22" y="172"/>
                </a:lnTo>
                <a:lnTo>
                  <a:pt x="21" y="174"/>
                </a:lnTo>
                <a:lnTo>
                  <a:pt x="20" y="177"/>
                </a:lnTo>
                <a:lnTo>
                  <a:pt x="19" y="184"/>
                </a:lnTo>
                <a:lnTo>
                  <a:pt x="19" y="193"/>
                </a:lnTo>
                <a:lnTo>
                  <a:pt x="20" y="201"/>
                </a:lnTo>
                <a:lnTo>
                  <a:pt x="22" y="207"/>
                </a:lnTo>
                <a:lnTo>
                  <a:pt x="21" y="207"/>
                </a:lnTo>
                <a:lnTo>
                  <a:pt x="20" y="207"/>
                </a:lnTo>
                <a:lnTo>
                  <a:pt x="19" y="206"/>
                </a:lnTo>
                <a:lnTo>
                  <a:pt x="18" y="206"/>
                </a:lnTo>
                <a:lnTo>
                  <a:pt x="17" y="205"/>
                </a:lnTo>
                <a:lnTo>
                  <a:pt x="17" y="204"/>
                </a:lnTo>
                <a:lnTo>
                  <a:pt x="16" y="202"/>
                </a:lnTo>
                <a:lnTo>
                  <a:pt x="15" y="200"/>
                </a:lnTo>
                <a:lnTo>
                  <a:pt x="15" y="202"/>
                </a:lnTo>
                <a:lnTo>
                  <a:pt x="15" y="204"/>
                </a:lnTo>
                <a:lnTo>
                  <a:pt x="15" y="207"/>
                </a:lnTo>
                <a:lnTo>
                  <a:pt x="16" y="209"/>
                </a:lnTo>
                <a:lnTo>
                  <a:pt x="18" y="212"/>
                </a:lnTo>
                <a:lnTo>
                  <a:pt x="20" y="214"/>
                </a:lnTo>
                <a:lnTo>
                  <a:pt x="22" y="216"/>
                </a:lnTo>
                <a:lnTo>
                  <a:pt x="25" y="216"/>
                </a:lnTo>
                <a:lnTo>
                  <a:pt x="26" y="216"/>
                </a:lnTo>
                <a:lnTo>
                  <a:pt x="28" y="216"/>
                </a:lnTo>
                <a:lnTo>
                  <a:pt x="29" y="215"/>
                </a:lnTo>
                <a:lnTo>
                  <a:pt x="29" y="214"/>
                </a:lnTo>
                <a:lnTo>
                  <a:pt x="30" y="213"/>
                </a:lnTo>
                <a:lnTo>
                  <a:pt x="30" y="212"/>
                </a:lnTo>
                <a:lnTo>
                  <a:pt x="30" y="211"/>
                </a:lnTo>
                <a:lnTo>
                  <a:pt x="30" y="210"/>
                </a:lnTo>
                <a:lnTo>
                  <a:pt x="32" y="209"/>
                </a:lnTo>
                <a:lnTo>
                  <a:pt x="34" y="209"/>
                </a:lnTo>
                <a:lnTo>
                  <a:pt x="35" y="209"/>
                </a:lnTo>
                <a:lnTo>
                  <a:pt x="36" y="209"/>
                </a:lnTo>
                <a:lnTo>
                  <a:pt x="38" y="210"/>
                </a:lnTo>
                <a:lnTo>
                  <a:pt x="39" y="210"/>
                </a:lnTo>
                <a:lnTo>
                  <a:pt x="40" y="212"/>
                </a:lnTo>
                <a:lnTo>
                  <a:pt x="41" y="213"/>
                </a:lnTo>
                <a:lnTo>
                  <a:pt x="42" y="214"/>
                </a:lnTo>
                <a:lnTo>
                  <a:pt x="43" y="216"/>
                </a:lnTo>
                <a:lnTo>
                  <a:pt x="44" y="218"/>
                </a:lnTo>
                <a:lnTo>
                  <a:pt x="44" y="220"/>
                </a:lnTo>
                <a:lnTo>
                  <a:pt x="44" y="223"/>
                </a:lnTo>
                <a:lnTo>
                  <a:pt x="42" y="226"/>
                </a:lnTo>
                <a:lnTo>
                  <a:pt x="40" y="229"/>
                </a:lnTo>
                <a:lnTo>
                  <a:pt x="36" y="231"/>
                </a:lnTo>
                <a:lnTo>
                  <a:pt x="31" y="230"/>
                </a:lnTo>
                <a:lnTo>
                  <a:pt x="36" y="229"/>
                </a:lnTo>
                <a:lnTo>
                  <a:pt x="39" y="227"/>
                </a:lnTo>
                <a:lnTo>
                  <a:pt x="41" y="225"/>
                </a:lnTo>
                <a:lnTo>
                  <a:pt x="42" y="223"/>
                </a:lnTo>
                <a:lnTo>
                  <a:pt x="42" y="220"/>
                </a:lnTo>
                <a:lnTo>
                  <a:pt x="42" y="218"/>
                </a:lnTo>
                <a:lnTo>
                  <a:pt x="41" y="216"/>
                </a:lnTo>
                <a:lnTo>
                  <a:pt x="40" y="215"/>
                </a:lnTo>
                <a:lnTo>
                  <a:pt x="40" y="216"/>
                </a:lnTo>
                <a:lnTo>
                  <a:pt x="40" y="218"/>
                </a:lnTo>
                <a:lnTo>
                  <a:pt x="39" y="219"/>
                </a:lnTo>
                <a:lnTo>
                  <a:pt x="39" y="220"/>
                </a:lnTo>
                <a:lnTo>
                  <a:pt x="38" y="220"/>
                </a:lnTo>
                <a:lnTo>
                  <a:pt x="37" y="220"/>
                </a:lnTo>
                <a:lnTo>
                  <a:pt x="37" y="219"/>
                </a:lnTo>
                <a:lnTo>
                  <a:pt x="38" y="216"/>
                </a:lnTo>
                <a:lnTo>
                  <a:pt x="39" y="214"/>
                </a:lnTo>
                <a:lnTo>
                  <a:pt x="38" y="213"/>
                </a:lnTo>
                <a:lnTo>
                  <a:pt x="37" y="212"/>
                </a:lnTo>
                <a:lnTo>
                  <a:pt x="36" y="211"/>
                </a:lnTo>
                <a:lnTo>
                  <a:pt x="35" y="211"/>
                </a:lnTo>
                <a:lnTo>
                  <a:pt x="33" y="211"/>
                </a:lnTo>
                <a:lnTo>
                  <a:pt x="32" y="211"/>
                </a:lnTo>
                <a:lnTo>
                  <a:pt x="32" y="215"/>
                </a:lnTo>
                <a:lnTo>
                  <a:pt x="31" y="217"/>
                </a:lnTo>
                <a:lnTo>
                  <a:pt x="30" y="219"/>
                </a:lnTo>
                <a:lnTo>
                  <a:pt x="28" y="220"/>
                </a:lnTo>
                <a:lnTo>
                  <a:pt x="25" y="221"/>
                </a:lnTo>
                <a:lnTo>
                  <a:pt x="22" y="221"/>
                </a:lnTo>
                <a:lnTo>
                  <a:pt x="20" y="221"/>
                </a:lnTo>
                <a:lnTo>
                  <a:pt x="18" y="220"/>
                </a:lnTo>
                <a:lnTo>
                  <a:pt x="16" y="219"/>
                </a:lnTo>
                <a:lnTo>
                  <a:pt x="14" y="219"/>
                </a:lnTo>
                <a:lnTo>
                  <a:pt x="12" y="220"/>
                </a:lnTo>
                <a:lnTo>
                  <a:pt x="11" y="221"/>
                </a:lnTo>
                <a:lnTo>
                  <a:pt x="11" y="223"/>
                </a:lnTo>
                <a:lnTo>
                  <a:pt x="10" y="225"/>
                </a:lnTo>
                <a:lnTo>
                  <a:pt x="10" y="228"/>
                </a:lnTo>
                <a:lnTo>
                  <a:pt x="10" y="230"/>
                </a:lnTo>
                <a:lnTo>
                  <a:pt x="11" y="233"/>
                </a:lnTo>
                <a:lnTo>
                  <a:pt x="10" y="235"/>
                </a:lnTo>
                <a:lnTo>
                  <a:pt x="10" y="237"/>
                </a:lnTo>
                <a:lnTo>
                  <a:pt x="9" y="238"/>
                </a:lnTo>
                <a:lnTo>
                  <a:pt x="7" y="239"/>
                </a:lnTo>
                <a:lnTo>
                  <a:pt x="6" y="239"/>
                </a:lnTo>
                <a:lnTo>
                  <a:pt x="5" y="240"/>
                </a:lnTo>
                <a:lnTo>
                  <a:pt x="3" y="240"/>
                </a:lnTo>
                <a:lnTo>
                  <a:pt x="4" y="241"/>
                </a:lnTo>
                <a:lnTo>
                  <a:pt x="6" y="242"/>
                </a:lnTo>
                <a:lnTo>
                  <a:pt x="7" y="242"/>
                </a:lnTo>
                <a:lnTo>
                  <a:pt x="8" y="241"/>
                </a:lnTo>
                <a:lnTo>
                  <a:pt x="9" y="241"/>
                </a:lnTo>
                <a:lnTo>
                  <a:pt x="10" y="240"/>
                </a:lnTo>
                <a:lnTo>
                  <a:pt x="10" y="238"/>
                </a:lnTo>
                <a:lnTo>
                  <a:pt x="11" y="237"/>
                </a:lnTo>
                <a:lnTo>
                  <a:pt x="12" y="239"/>
                </a:lnTo>
                <a:lnTo>
                  <a:pt x="12" y="240"/>
                </a:lnTo>
                <a:lnTo>
                  <a:pt x="13" y="240"/>
                </a:lnTo>
                <a:lnTo>
                  <a:pt x="14" y="239"/>
                </a:lnTo>
                <a:lnTo>
                  <a:pt x="14" y="238"/>
                </a:lnTo>
                <a:lnTo>
                  <a:pt x="15" y="236"/>
                </a:lnTo>
                <a:lnTo>
                  <a:pt x="15" y="233"/>
                </a:lnTo>
                <a:lnTo>
                  <a:pt x="15" y="230"/>
                </a:lnTo>
                <a:lnTo>
                  <a:pt x="15" y="231"/>
                </a:lnTo>
                <a:lnTo>
                  <a:pt x="17" y="232"/>
                </a:lnTo>
                <a:lnTo>
                  <a:pt x="18" y="234"/>
                </a:lnTo>
                <a:lnTo>
                  <a:pt x="19" y="234"/>
                </a:lnTo>
                <a:lnTo>
                  <a:pt x="19" y="233"/>
                </a:lnTo>
                <a:lnTo>
                  <a:pt x="20" y="232"/>
                </a:lnTo>
                <a:lnTo>
                  <a:pt x="21" y="231"/>
                </a:lnTo>
                <a:lnTo>
                  <a:pt x="22" y="230"/>
                </a:lnTo>
                <a:lnTo>
                  <a:pt x="22" y="233"/>
                </a:lnTo>
                <a:lnTo>
                  <a:pt x="22" y="236"/>
                </a:lnTo>
                <a:lnTo>
                  <a:pt x="23" y="238"/>
                </a:lnTo>
                <a:lnTo>
                  <a:pt x="23" y="239"/>
                </a:lnTo>
                <a:lnTo>
                  <a:pt x="24" y="239"/>
                </a:lnTo>
                <a:lnTo>
                  <a:pt x="24" y="238"/>
                </a:lnTo>
                <a:lnTo>
                  <a:pt x="24" y="237"/>
                </a:lnTo>
                <a:lnTo>
                  <a:pt x="24" y="236"/>
                </a:lnTo>
                <a:lnTo>
                  <a:pt x="26" y="237"/>
                </a:lnTo>
                <a:lnTo>
                  <a:pt x="27" y="238"/>
                </a:lnTo>
                <a:lnTo>
                  <a:pt x="28" y="239"/>
                </a:lnTo>
                <a:lnTo>
                  <a:pt x="29" y="240"/>
                </a:lnTo>
                <a:lnTo>
                  <a:pt x="29" y="242"/>
                </a:lnTo>
                <a:lnTo>
                  <a:pt x="30" y="243"/>
                </a:lnTo>
                <a:lnTo>
                  <a:pt x="30" y="245"/>
                </a:lnTo>
                <a:lnTo>
                  <a:pt x="29" y="246"/>
                </a:lnTo>
                <a:lnTo>
                  <a:pt x="31" y="245"/>
                </a:lnTo>
                <a:lnTo>
                  <a:pt x="32" y="243"/>
                </a:lnTo>
                <a:lnTo>
                  <a:pt x="32" y="240"/>
                </a:lnTo>
                <a:lnTo>
                  <a:pt x="32" y="238"/>
                </a:lnTo>
                <a:lnTo>
                  <a:pt x="33" y="238"/>
                </a:lnTo>
                <a:lnTo>
                  <a:pt x="34" y="239"/>
                </a:lnTo>
                <a:lnTo>
                  <a:pt x="35" y="240"/>
                </a:lnTo>
                <a:lnTo>
                  <a:pt x="36" y="241"/>
                </a:lnTo>
                <a:lnTo>
                  <a:pt x="38" y="242"/>
                </a:lnTo>
                <a:lnTo>
                  <a:pt x="39" y="243"/>
                </a:lnTo>
                <a:lnTo>
                  <a:pt x="40" y="245"/>
                </a:lnTo>
                <a:lnTo>
                  <a:pt x="41" y="246"/>
                </a:lnTo>
                <a:lnTo>
                  <a:pt x="41" y="243"/>
                </a:lnTo>
                <a:lnTo>
                  <a:pt x="41" y="240"/>
                </a:lnTo>
                <a:lnTo>
                  <a:pt x="40" y="238"/>
                </a:lnTo>
                <a:lnTo>
                  <a:pt x="38" y="236"/>
                </a:lnTo>
                <a:lnTo>
                  <a:pt x="36" y="234"/>
                </a:lnTo>
                <a:lnTo>
                  <a:pt x="34" y="232"/>
                </a:lnTo>
                <a:lnTo>
                  <a:pt x="33" y="231"/>
                </a:lnTo>
                <a:lnTo>
                  <a:pt x="31" y="230"/>
                </a:lnTo>
                <a:lnTo>
                  <a:pt x="36" y="231"/>
                </a:lnTo>
                <a:lnTo>
                  <a:pt x="37" y="232"/>
                </a:lnTo>
                <a:lnTo>
                  <a:pt x="39" y="234"/>
                </a:lnTo>
                <a:lnTo>
                  <a:pt x="40" y="236"/>
                </a:lnTo>
                <a:lnTo>
                  <a:pt x="41" y="238"/>
                </a:lnTo>
                <a:lnTo>
                  <a:pt x="42" y="241"/>
                </a:lnTo>
                <a:lnTo>
                  <a:pt x="42" y="244"/>
                </a:lnTo>
                <a:lnTo>
                  <a:pt x="42" y="247"/>
                </a:lnTo>
                <a:lnTo>
                  <a:pt x="41" y="251"/>
                </a:lnTo>
                <a:lnTo>
                  <a:pt x="40" y="249"/>
                </a:lnTo>
                <a:lnTo>
                  <a:pt x="39" y="248"/>
                </a:lnTo>
                <a:lnTo>
                  <a:pt x="39" y="247"/>
                </a:lnTo>
                <a:lnTo>
                  <a:pt x="38" y="246"/>
                </a:lnTo>
                <a:lnTo>
                  <a:pt x="38" y="249"/>
                </a:lnTo>
                <a:lnTo>
                  <a:pt x="38" y="253"/>
                </a:lnTo>
                <a:lnTo>
                  <a:pt x="36" y="256"/>
                </a:lnTo>
                <a:lnTo>
                  <a:pt x="34" y="259"/>
                </a:lnTo>
                <a:lnTo>
                  <a:pt x="32" y="262"/>
                </a:lnTo>
                <a:lnTo>
                  <a:pt x="30" y="264"/>
                </a:lnTo>
                <a:lnTo>
                  <a:pt x="28" y="265"/>
                </a:lnTo>
                <a:lnTo>
                  <a:pt x="26" y="265"/>
                </a:lnTo>
                <a:lnTo>
                  <a:pt x="27" y="263"/>
                </a:lnTo>
                <a:lnTo>
                  <a:pt x="29" y="263"/>
                </a:lnTo>
                <a:lnTo>
                  <a:pt x="31" y="262"/>
                </a:lnTo>
                <a:lnTo>
                  <a:pt x="32" y="260"/>
                </a:lnTo>
                <a:lnTo>
                  <a:pt x="33" y="259"/>
                </a:lnTo>
                <a:lnTo>
                  <a:pt x="34" y="257"/>
                </a:lnTo>
                <a:lnTo>
                  <a:pt x="34" y="256"/>
                </a:lnTo>
                <a:lnTo>
                  <a:pt x="35" y="254"/>
                </a:lnTo>
                <a:lnTo>
                  <a:pt x="35" y="253"/>
                </a:lnTo>
                <a:lnTo>
                  <a:pt x="34" y="256"/>
                </a:lnTo>
                <a:lnTo>
                  <a:pt x="32" y="258"/>
                </a:lnTo>
                <a:lnTo>
                  <a:pt x="30" y="260"/>
                </a:lnTo>
                <a:lnTo>
                  <a:pt x="28" y="261"/>
                </a:lnTo>
                <a:lnTo>
                  <a:pt x="26" y="262"/>
                </a:lnTo>
                <a:lnTo>
                  <a:pt x="25" y="262"/>
                </a:lnTo>
                <a:lnTo>
                  <a:pt x="23" y="261"/>
                </a:lnTo>
                <a:lnTo>
                  <a:pt x="21" y="261"/>
                </a:lnTo>
                <a:lnTo>
                  <a:pt x="22" y="262"/>
                </a:lnTo>
                <a:lnTo>
                  <a:pt x="23" y="263"/>
                </a:lnTo>
                <a:lnTo>
                  <a:pt x="24" y="263"/>
                </a:lnTo>
                <a:lnTo>
                  <a:pt x="25" y="263"/>
                </a:lnTo>
                <a:lnTo>
                  <a:pt x="26" y="264"/>
                </a:lnTo>
                <a:lnTo>
                  <a:pt x="27" y="263"/>
                </a:lnTo>
                <a:lnTo>
                  <a:pt x="26" y="265"/>
                </a:lnTo>
                <a:lnTo>
                  <a:pt x="24" y="265"/>
                </a:lnTo>
                <a:close/>
                <a:moveTo>
                  <a:pt x="265" y="24"/>
                </a:moveTo>
                <a:lnTo>
                  <a:pt x="265" y="23"/>
                </a:lnTo>
                <a:lnTo>
                  <a:pt x="265" y="22"/>
                </a:lnTo>
                <a:lnTo>
                  <a:pt x="264" y="22"/>
                </a:lnTo>
                <a:lnTo>
                  <a:pt x="262" y="21"/>
                </a:lnTo>
                <a:lnTo>
                  <a:pt x="261" y="20"/>
                </a:lnTo>
                <a:lnTo>
                  <a:pt x="260" y="20"/>
                </a:lnTo>
                <a:lnTo>
                  <a:pt x="258" y="20"/>
                </a:lnTo>
                <a:lnTo>
                  <a:pt x="256" y="20"/>
                </a:lnTo>
                <a:lnTo>
                  <a:pt x="258" y="21"/>
                </a:lnTo>
                <a:lnTo>
                  <a:pt x="259" y="22"/>
                </a:lnTo>
                <a:lnTo>
                  <a:pt x="260" y="23"/>
                </a:lnTo>
                <a:lnTo>
                  <a:pt x="260" y="25"/>
                </a:lnTo>
                <a:lnTo>
                  <a:pt x="260" y="26"/>
                </a:lnTo>
                <a:lnTo>
                  <a:pt x="260" y="27"/>
                </a:lnTo>
                <a:lnTo>
                  <a:pt x="259" y="29"/>
                </a:lnTo>
                <a:lnTo>
                  <a:pt x="258" y="30"/>
                </a:lnTo>
                <a:lnTo>
                  <a:pt x="256" y="31"/>
                </a:lnTo>
                <a:lnTo>
                  <a:pt x="254" y="32"/>
                </a:lnTo>
                <a:lnTo>
                  <a:pt x="253" y="33"/>
                </a:lnTo>
                <a:lnTo>
                  <a:pt x="251" y="34"/>
                </a:lnTo>
                <a:lnTo>
                  <a:pt x="248" y="35"/>
                </a:lnTo>
                <a:lnTo>
                  <a:pt x="246" y="35"/>
                </a:lnTo>
                <a:lnTo>
                  <a:pt x="244" y="35"/>
                </a:lnTo>
                <a:lnTo>
                  <a:pt x="242" y="35"/>
                </a:lnTo>
                <a:lnTo>
                  <a:pt x="241" y="34"/>
                </a:lnTo>
                <a:lnTo>
                  <a:pt x="241" y="33"/>
                </a:lnTo>
                <a:lnTo>
                  <a:pt x="242" y="33"/>
                </a:lnTo>
                <a:lnTo>
                  <a:pt x="244" y="33"/>
                </a:lnTo>
                <a:lnTo>
                  <a:pt x="245" y="33"/>
                </a:lnTo>
                <a:lnTo>
                  <a:pt x="246" y="32"/>
                </a:lnTo>
                <a:lnTo>
                  <a:pt x="247" y="31"/>
                </a:lnTo>
                <a:lnTo>
                  <a:pt x="248" y="30"/>
                </a:lnTo>
                <a:lnTo>
                  <a:pt x="249" y="28"/>
                </a:lnTo>
                <a:lnTo>
                  <a:pt x="250" y="25"/>
                </a:lnTo>
                <a:lnTo>
                  <a:pt x="249" y="25"/>
                </a:lnTo>
                <a:lnTo>
                  <a:pt x="248" y="26"/>
                </a:lnTo>
                <a:lnTo>
                  <a:pt x="247" y="26"/>
                </a:lnTo>
                <a:lnTo>
                  <a:pt x="246" y="27"/>
                </a:lnTo>
                <a:lnTo>
                  <a:pt x="244" y="28"/>
                </a:lnTo>
                <a:lnTo>
                  <a:pt x="242" y="28"/>
                </a:lnTo>
                <a:lnTo>
                  <a:pt x="240" y="27"/>
                </a:lnTo>
                <a:lnTo>
                  <a:pt x="238" y="25"/>
                </a:lnTo>
                <a:lnTo>
                  <a:pt x="239" y="25"/>
                </a:lnTo>
                <a:lnTo>
                  <a:pt x="240" y="25"/>
                </a:lnTo>
                <a:lnTo>
                  <a:pt x="241" y="25"/>
                </a:lnTo>
                <a:lnTo>
                  <a:pt x="242" y="25"/>
                </a:lnTo>
                <a:lnTo>
                  <a:pt x="242" y="24"/>
                </a:lnTo>
                <a:lnTo>
                  <a:pt x="243" y="24"/>
                </a:lnTo>
                <a:lnTo>
                  <a:pt x="242" y="23"/>
                </a:lnTo>
                <a:lnTo>
                  <a:pt x="241" y="22"/>
                </a:lnTo>
                <a:lnTo>
                  <a:pt x="240" y="22"/>
                </a:lnTo>
                <a:lnTo>
                  <a:pt x="239" y="21"/>
                </a:lnTo>
                <a:lnTo>
                  <a:pt x="237" y="21"/>
                </a:lnTo>
                <a:lnTo>
                  <a:pt x="236" y="21"/>
                </a:lnTo>
                <a:lnTo>
                  <a:pt x="234" y="20"/>
                </a:lnTo>
                <a:lnTo>
                  <a:pt x="233" y="20"/>
                </a:lnTo>
                <a:lnTo>
                  <a:pt x="234" y="20"/>
                </a:lnTo>
                <a:lnTo>
                  <a:pt x="235" y="19"/>
                </a:lnTo>
                <a:lnTo>
                  <a:pt x="236" y="19"/>
                </a:lnTo>
                <a:lnTo>
                  <a:pt x="236" y="18"/>
                </a:lnTo>
                <a:lnTo>
                  <a:pt x="236" y="17"/>
                </a:lnTo>
                <a:lnTo>
                  <a:pt x="235" y="17"/>
                </a:lnTo>
                <a:lnTo>
                  <a:pt x="234" y="16"/>
                </a:lnTo>
                <a:lnTo>
                  <a:pt x="236" y="16"/>
                </a:lnTo>
                <a:lnTo>
                  <a:pt x="238" y="16"/>
                </a:lnTo>
                <a:lnTo>
                  <a:pt x="240" y="16"/>
                </a:lnTo>
                <a:lnTo>
                  <a:pt x="241" y="15"/>
                </a:lnTo>
                <a:lnTo>
                  <a:pt x="242" y="14"/>
                </a:lnTo>
                <a:lnTo>
                  <a:pt x="243" y="13"/>
                </a:lnTo>
                <a:lnTo>
                  <a:pt x="243" y="12"/>
                </a:lnTo>
                <a:lnTo>
                  <a:pt x="242" y="11"/>
                </a:lnTo>
                <a:lnTo>
                  <a:pt x="242" y="10"/>
                </a:lnTo>
                <a:lnTo>
                  <a:pt x="243" y="8"/>
                </a:lnTo>
                <a:lnTo>
                  <a:pt x="243" y="6"/>
                </a:lnTo>
                <a:lnTo>
                  <a:pt x="243" y="5"/>
                </a:lnTo>
                <a:lnTo>
                  <a:pt x="242" y="3"/>
                </a:lnTo>
                <a:lnTo>
                  <a:pt x="241" y="2"/>
                </a:lnTo>
                <a:lnTo>
                  <a:pt x="239" y="1"/>
                </a:lnTo>
                <a:lnTo>
                  <a:pt x="237" y="0"/>
                </a:lnTo>
                <a:lnTo>
                  <a:pt x="235" y="0"/>
                </a:lnTo>
                <a:lnTo>
                  <a:pt x="234" y="0"/>
                </a:lnTo>
                <a:lnTo>
                  <a:pt x="235" y="0"/>
                </a:lnTo>
                <a:lnTo>
                  <a:pt x="235" y="1"/>
                </a:lnTo>
                <a:lnTo>
                  <a:pt x="236" y="2"/>
                </a:lnTo>
                <a:lnTo>
                  <a:pt x="237" y="3"/>
                </a:lnTo>
                <a:lnTo>
                  <a:pt x="237" y="4"/>
                </a:lnTo>
                <a:lnTo>
                  <a:pt x="238" y="6"/>
                </a:lnTo>
                <a:lnTo>
                  <a:pt x="238" y="7"/>
                </a:lnTo>
                <a:lnTo>
                  <a:pt x="238" y="8"/>
                </a:lnTo>
                <a:lnTo>
                  <a:pt x="236" y="8"/>
                </a:lnTo>
                <a:lnTo>
                  <a:pt x="235" y="8"/>
                </a:lnTo>
                <a:lnTo>
                  <a:pt x="233" y="8"/>
                </a:lnTo>
                <a:lnTo>
                  <a:pt x="231" y="8"/>
                </a:lnTo>
                <a:lnTo>
                  <a:pt x="228" y="8"/>
                </a:lnTo>
                <a:lnTo>
                  <a:pt x="226" y="8"/>
                </a:lnTo>
                <a:lnTo>
                  <a:pt x="224" y="8"/>
                </a:lnTo>
                <a:lnTo>
                  <a:pt x="222" y="8"/>
                </a:lnTo>
                <a:lnTo>
                  <a:pt x="220" y="9"/>
                </a:lnTo>
                <a:lnTo>
                  <a:pt x="219" y="10"/>
                </a:lnTo>
                <a:lnTo>
                  <a:pt x="218" y="11"/>
                </a:lnTo>
                <a:lnTo>
                  <a:pt x="217" y="13"/>
                </a:lnTo>
                <a:lnTo>
                  <a:pt x="217" y="16"/>
                </a:lnTo>
                <a:lnTo>
                  <a:pt x="216" y="15"/>
                </a:lnTo>
                <a:lnTo>
                  <a:pt x="215" y="13"/>
                </a:lnTo>
                <a:lnTo>
                  <a:pt x="214" y="12"/>
                </a:lnTo>
                <a:lnTo>
                  <a:pt x="213" y="11"/>
                </a:lnTo>
                <a:lnTo>
                  <a:pt x="212" y="10"/>
                </a:lnTo>
                <a:lnTo>
                  <a:pt x="211" y="9"/>
                </a:lnTo>
                <a:lnTo>
                  <a:pt x="209" y="9"/>
                </a:lnTo>
                <a:lnTo>
                  <a:pt x="208" y="8"/>
                </a:lnTo>
                <a:lnTo>
                  <a:pt x="207" y="8"/>
                </a:lnTo>
                <a:lnTo>
                  <a:pt x="205" y="7"/>
                </a:lnTo>
                <a:lnTo>
                  <a:pt x="204" y="7"/>
                </a:lnTo>
                <a:lnTo>
                  <a:pt x="202" y="6"/>
                </a:lnTo>
                <a:lnTo>
                  <a:pt x="200" y="6"/>
                </a:lnTo>
                <a:lnTo>
                  <a:pt x="198" y="6"/>
                </a:lnTo>
                <a:lnTo>
                  <a:pt x="197" y="6"/>
                </a:lnTo>
                <a:lnTo>
                  <a:pt x="194" y="6"/>
                </a:lnTo>
                <a:lnTo>
                  <a:pt x="193" y="6"/>
                </a:lnTo>
                <a:lnTo>
                  <a:pt x="191" y="7"/>
                </a:lnTo>
                <a:lnTo>
                  <a:pt x="189" y="7"/>
                </a:lnTo>
                <a:lnTo>
                  <a:pt x="187" y="8"/>
                </a:lnTo>
                <a:lnTo>
                  <a:pt x="185" y="8"/>
                </a:lnTo>
                <a:lnTo>
                  <a:pt x="183" y="9"/>
                </a:lnTo>
                <a:lnTo>
                  <a:pt x="181" y="10"/>
                </a:lnTo>
                <a:lnTo>
                  <a:pt x="178" y="11"/>
                </a:lnTo>
                <a:lnTo>
                  <a:pt x="176" y="13"/>
                </a:lnTo>
                <a:lnTo>
                  <a:pt x="173" y="14"/>
                </a:lnTo>
                <a:lnTo>
                  <a:pt x="171" y="16"/>
                </a:lnTo>
                <a:lnTo>
                  <a:pt x="169" y="18"/>
                </a:lnTo>
                <a:lnTo>
                  <a:pt x="166" y="20"/>
                </a:lnTo>
                <a:lnTo>
                  <a:pt x="164" y="22"/>
                </a:lnTo>
                <a:lnTo>
                  <a:pt x="162" y="24"/>
                </a:lnTo>
                <a:lnTo>
                  <a:pt x="160" y="27"/>
                </a:lnTo>
                <a:lnTo>
                  <a:pt x="161" y="26"/>
                </a:lnTo>
                <a:lnTo>
                  <a:pt x="161" y="24"/>
                </a:lnTo>
                <a:lnTo>
                  <a:pt x="161" y="23"/>
                </a:lnTo>
                <a:lnTo>
                  <a:pt x="162" y="22"/>
                </a:lnTo>
                <a:lnTo>
                  <a:pt x="162" y="21"/>
                </a:lnTo>
                <a:lnTo>
                  <a:pt x="163" y="19"/>
                </a:lnTo>
                <a:lnTo>
                  <a:pt x="164" y="19"/>
                </a:lnTo>
                <a:lnTo>
                  <a:pt x="165" y="18"/>
                </a:lnTo>
                <a:lnTo>
                  <a:pt x="167" y="17"/>
                </a:lnTo>
                <a:lnTo>
                  <a:pt x="167" y="15"/>
                </a:lnTo>
                <a:lnTo>
                  <a:pt x="167" y="13"/>
                </a:lnTo>
                <a:lnTo>
                  <a:pt x="165" y="12"/>
                </a:lnTo>
                <a:lnTo>
                  <a:pt x="167" y="11"/>
                </a:lnTo>
                <a:lnTo>
                  <a:pt x="168" y="10"/>
                </a:lnTo>
                <a:lnTo>
                  <a:pt x="169" y="9"/>
                </a:lnTo>
                <a:lnTo>
                  <a:pt x="169" y="8"/>
                </a:lnTo>
                <a:lnTo>
                  <a:pt x="169" y="7"/>
                </a:lnTo>
                <a:lnTo>
                  <a:pt x="168" y="7"/>
                </a:lnTo>
                <a:lnTo>
                  <a:pt x="167" y="7"/>
                </a:lnTo>
                <a:lnTo>
                  <a:pt x="165" y="8"/>
                </a:lnTo>
                <a:lnTo>
                  <a:pt x="163" y="8"/>
                </a:lnTo>
                <a:lnTo>
                  <a:pt x="161" y="9"/>
                </a:lnTo>
                <a:lnTo>
                  <a:pt x="159" y="10"/>
                </a:lnTo>
                <a:lnTo>
                  <a:pt x="157" y="11"/>
                </a:lnTo>
                <a:lnTo>
                  <a:pt x="155" y="12"/>
                </a:lnTo>
                <a:lnTo>
                  <a:pt x="153" y="13"/>
                </a:lnTo>
                <a:lnTo>
                  <a:pt x="151" y="14"/>
                </a:lnTo>
                <a:lnTo>
                  <a:pt x="150" y="15"/>
                </a:lnTo>
                <a:lnTo>
                  <a:pt x="148" y="15"/>
                </a:lnTo>
                <a:lnTo>
                  <a:pt x="147" y="15"/>
                </a:lnTo>
                <a:lnTo>
                  <a:pt x="146" y="14"/>
                </a:lnTo>
                <a:lnTo>
                  <a:pt x="146" y="13"/>
                </a:lnTo>
                <a:lnTo>
                  <a:pt x="146" y="12"/>
                </a:lnTo>
                <a:lnTo>
                  <a:pt x="146" y="11"/>
                </a:lnTo>
                <a:lnTo>
                  <a:pt x="147" y="9"/>
                </a:lnTo>
                <a:lnTo>
                  <a:pt x="147" y="8"/>
                </a:lnTo>
                <a:lnTo>
                  <a:pt x="146" y="9"/>
                </a:lnTo>
                <a:lnTo>
                  <a:pt x="144" y="10"/>
                </a:lnTo>
                <a:lnTo>
                  <a:pt x="144" y="12"/>
                </a:lnTo>
                <a:lnTo>
                  <a:pt x="144" y="13"/>
                </a:lnTo>
                <a:lnTo>
                  <a:pt x="144" y="14"/>
                </a:lnTo>
                <a:lnTo>
                  <a:pt x="144" y="15"/>
                </a:lnTo>
                <a:lnTo>
                  <a:pt x="145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7"/>
                </a:lnTo>
                <a:lnTo>
                  <a:pt x="151" y="17"/>
                </a:lnTo>
                <a:lnTo>
                  <a:pt x="152" y="16"/>
                </a:lnTo>
                <a:lnTo>
                  <a:pt x="154" y="15"/>
                </a:lnTo>
                <a:lnTo>
                  <a:pt x="156" y="14"/>
                </a:lnTo>
                <a:lnTo>
                  <a:pt x="158" y="13"/>
                </a:lnTo>
                <a:lnTo>
                  <a:pt x="160" y="12"/>
                </a:lnTo>
                <a:lnTo>
                  <a:pt x="162" y="10"/>
                </a:lnTo>
                <a:lnTo>
                  <a:pt x="164" y="9"/>
                </a:lnTo>
                <a:lnTo>
                  <a:pt x="165" y="9"/>
                </a:lnTo>
                <a:lnTo>
                  <a:pt x="165" y="10"/>
                </a:lnTo>
                <a:lnTo>
                  <a:pt x="165" y="11"/>
                </a:lnTo>
                <a:lnTo>
                  <a:pt x="164" y="12"/>
                </a:lnTo>
                <a:lnTo>
                  <a:pt x="164" y="13"/>
                </a:lnTo>
                <a:lnTo>
                  <a:pt x="163" y="13"/>
                </a:lnTo>
                <a:lnTo>
                  <a:pt x="164" y="14"/>
                </a:lnTo>
                <a:lnTo>
                  <a:pt x="165" y="15"/>
                </a:lnTo>
                <a:lnTo>
                  <a:pt x="165" y="16"/>
                </a:lnTo>
                <a:lnTo>
                  <a:pt x="164" y="17"/>
                </a:lnTo>
                <a:lnTo>
                  <a:pt x="162" y="18"/>
                </a:lnTo>
                <a:lnTo>
                  <a:pt x="161" y="19"/>
                </a:lnTo>
                <a:lnTo>
                  <a:pt x="160" y="21"/>
                </a:lnTo>
                <a:lnTo>
                  <a:pt x="160" y="22"/>
                </a:lnTo>
                <a:lnTo>
                  <a:pt x="159" y="24"/>
                </a:lnTo>
                <a:lnTo>
                  <a:pt x="159" y="26"/>
                </a:lnTo>
                <a:lnTo>
                  <a:pt x="159" y="28"/>
                </a:lnTo>
                <a:lnTo>
                  <a:pt x="159" y="29"/>
                </a:lnTo>
                <a:lnTo>
                  <a:pt x="162" y="27"/>
                </a:lnTo>
                <a:lnTo>
                  <a:pt x="163" y="26"/>
                </a:lnTo>
                <a:lnTo>
                  <a:pt x="164" y="25"/>
                </a:lnTo>
                <a:lnTo>
                  <a:pt x="165" y="24"/>
                </a:lnTo>
                <a:lnTo>
                  <a:pt x="166" y="23"/>
                </a:lnTo>
                <a:lnTo>
                  <a:pt x="167" y="21"/>
                </a:lnTo>
                <a:lnTo>
                  <a:pt x="169" y="20"/>
                </a:lnTo>
                <a:lnTo>
                  <a:pt x="171" y="19"/>
                </a:lnTo>
                <a:lnTo>
                  <a:pt x="173" y="17"/>
                </a:lnTo>
                <a:lnTo>
                  <a:pt x="175" y="16"/>
                </a:lnTo>
                <a:lnTo>
                  <a:pt x="177" y="14"/>
                </a:lnTo>
                <a:lnTo>
                  <a:pt x="179" y="13"/>
                </a:lnTo>
                <a:lnTo>
                  <a:pt x="182" y="12"/>
                </a:lnTo>
                <a:lnTo>
                  <a:pt x="185" y="11"/>
                </a:lnTo>
                <a:lnTo>
                  <a:pt x="187" y="10"/>
                </a:lnTo>
                <a:lnTo>
                  <a:pt x="190" y="9"/>
                </a:lnTo>
                <a:lnTo>
                  <a:pt x="193" y="8"/>
                </a:lnTo>
                <a:lnTo>
                  <a:pt x="196" y="8"/>
                </a:lnTo>
                <a:lnTo>
                  <a:pt x="199" y="8"/>
                </a:lnTo>
                <a:lnTo>
                  <a:pt x="201" y="8"/>
                </a:lnTo>
                <a:lnTo>
                  <a:pt x="204" y="8"/>
                </a:lnTo>
                <a:lnTo>
                  <a:pt x="206" y="9"/>
                </a:lnTo>
                <a:lnTo>
                  <a:pt x="208" y="10"/>
                </a:lnTo>
                <a:lnTo>
                  <a:pt x="210" y="11"/>
                </a:lnTo>
                <a:lnTo>
                  <a:pt x="212" y="12"/>
                </a:lnTo>
                <a:lnTo>
                  <a:pt x="213" y="13"/>
                </a:lnTo>
                <a:lnTo>
                  <a:pt x="214" y="14"/>
                </a:lnTo>
                <a:lnTo>
                  <a:pt x="216" y="15"/>
                </a:lnTo>
                <a:lnTo>
                  <a:pt x="217" y="17"/>
                </a:lnTo>
                <a:lnTo>
                  <a:pt x="218" y="18"/>
                </a:lnTo>
                <a:lnTo>
                  <a:pt x="218" y="19"/>
                </a:lnTo>
                <a:lnTo>
                  <a:pt x="219" y="19"/>
                </a:lnTo>
                <a:lnTo>
                  <a:pt x="219" y="21"/>
                </a:lnTo>
                <a:lnTo>
                  <a:pt x="219" y="22"/>
                </a:lnTo>
                <a:lnTo>
                  <a:pt x="219" y="24"/>
                </a:lnTo>
                <a:lnTo>
                  <a:pt x="218" y="22"/>
                </a:lnTo>
                <a:lnTo>
                  <a:pt x="217" y="20"/>
                </a:lnTo>
                <a:lnTo>
                  <a:pt x="215" y="18"/>
                </a:lnTo>
                <a:lnTo>
                  <a:pt x="214" y="17"/>
                </a:lnTo>
                <a:lnTo>
                  <a:pt x="212" y="16"/>
                </a:lnTo>
                <a:lnTo>
                  <a:pt x="210" y="15"/>
                </a:lnTo>
                <a:lnTo>
                  <a:pt x="208" y="14"/>
                </a:lnTo>
                <a:lnTo>
                  <a:pt x="207" y="14"/>
                </a:lnTo>
                <a:lnTo>
                  <a:pt x="205" y="13"/>
                </a:lnTo>
                <a:lnTo>
                  <a:pt x="203" y="13"/>
                </a:lnTo>
                <a:lnTo>
                  <a:pt x="201" y="13"/>
                </a:lnTo>
                <a:lnTo>
                  <a:pt x="200" y="13"/>
                </a:lnTo>
                <a:lnTo>
                  <a:pt x="198" y="13"/>
                </a:lnTo>
                <a:lnTo>
                  <a:pt x="197" y="14"/>
                </a:lnTo>
                <a:lnTo>
                  <a:pt x="196" y="14"/>
                </a:lnTo>
                <a:lnTo>
                  <a:pt x="195" y="14"/>
                </a:lnTo>
                <a:lnTo>
                  <a:pt x="196" y="15"/>
                </a:lnTo>
                <a:lnTo>
                  <a:pt x="197" y="15"/>
                </a:lnTo>
                <a:lnTo>
                  <a:pt x="198" y="15"/>
                </a:lnTo>
                <a:lnTo>
                  <a:pt x="198" y="16"/>
                </a:lnTo>
                <a:lnTo>
                  <a:pt x="199" y="16"/>
                </a:lnTo>
                <a:lnTo>
                  <a:pt x="200" y="17"/>
                </a:lnTo>
                <a:lnTo>
                  <a:pt x="201" y="17"/>
                </a:lnTo>
                <a:lnTo>
                  <a:pt x="201" y="18"/>
                </a:lnTo>
                <a:lnTo>
                  <a:pt x="200" y="18"/>
                </a:lnTo>
                <a:lnTo>
                  <a:pt x="198" y="17"/>
                </a:lnTo>
                <a:lnTo>
                  <a:pt x="196" y="17"/>
                </a:lnTo>
                <a:lnTo>
                  <a:pt x="193" y="17"/>
                </a:lnTo>
                <a:lnTo>
                  <a:pt x="191" y="17"/>
                </a:lnTo>
                <a:lnTo>
                  <a:pt x="188" y="17"/>
                </a:lnTo>
                <a:lnTo>
                  <a:pt x="184" y="17"/>
                </a:lnTo>
                <a:lnTo>
                  <a:pt x="181" y="17"/>
                </a:lnTo>
                <a:lnTo>
                  <a:pt x="177" y="18"/>
                </a:lnTo>
                <a:lnTo>
                  <a:pt x="174" y="19"/>
                </a:lnTo>
                <a:lnTo>
                  <a:pt x="171" y="21"/>
                </a:lnTo>
                <a:lnTo>
                  <a:pt x="169" y="22"/>
                </a:lnTo>
                <a:lnTo>
                  <a:pt x="167" y="24"/>
                </a:lnTo>
                <a:lnTo>
                  <a:pt x="165" y="26"/>
                </a:lnTo>
                <a:lnTo>
                  <a:pt x="163" y="28"/>
                </a:lnTo>
                <a:lnTo>
                  <a:pt x="161" y="30"/>
                </a:lnTo>
                <a:lnTo>
                  <a:pt x="159" y="32"/>
                </a:lnTo>
                <a:lnTo>
                  <a:pt x="158" y="33"/>
                </a:lnTo>
                <a:lnTo>
                  <a:pt x="156" y="35"/>
                </a:lnTo>
                <a:lnTo>
                  <a:pt x="153" y="37"/>
                </a:lnTo>
                <a:lnTo>
                  <a:pt x="151" y="38"/>
                </a:lnTo>
                <a:lnTo>
                  <a:pt x="149" y="40"/>
                </a:lnTo>
                <a:lnTo>
                  <a:pt x="146" y="41"/>
                </a:lnTo>
                <a:lnTo>
                  <a:pt x="144" y="43"/>
                </a:lnTo>
                <a:lnTo>
                  <a:pt x="141" y="44"/>
                </a:lnTo>
                <a:lnTo>
                  <a:pt x="138" y="46"/>
                </a:lnTo>
                <a:lnTo>
                  <a:pt x="136" y="47"/>
                </a:lnTo>
                <a:lnTo>
                  <a:pt x="133" y="49"/>
                </a:lnTo>
                <a:lnTo>
                  <a:pt x="131" y="50"/>
                </a:lnTo>
                <a:lnTo>
                  <a:pt x="128" y="51"/>
                </a:lnTo>
                <a:lnTo>
                  <a:pt x="125" y="52"/>
                </a:lnTo>
                <a:lnTo>
                  <a:pt x="123" y="53"/>
                </a:lnTo>
                <a:lnTo>
                  <a:pt x="121" y="53"/>
                </a:lnTo>
                <a:lnTo>
                  <a:pt x="119" y="54"/>
                </a:lnTo>
                <a:lnTo>
                  <a:pt x="117" y="54"/>
                </a:lnTo>
                <a:lnTo>
                  <a:pt x="114" y="54"/>
                </a:lnTo>
                <a:lnTo>
                  <a:pt x="111" y="54"/>
                </a:lnTo>
                <a:lnTo>
                  <a:pt x="108" y="54"/>
                </a:lnTo>
                <a:lnTo>
                  <a:pt x="105" y="54"/>
                </a:lnTo>
                <a:lnTo>
                  <a:pt x="103" y="54"/>
                </a:lnTo>
                <a:lnTo>
                  <a:pt x="100" y="54"/>
                </a:lnTo>
                <a:lnTo>
                  <a:pt x="97" y="54"/>
                </a:lnTo>
                <a:lnTo>
                  <a:pt x="94" y="53"/>
                </a:lnTo>
                <a:lnTo>
                  <a:pt x="92" y="53"/>
                </a:lnTo>
                <a:lnTo>
                  <a:pt x="90" y="53"/>
                </a:lnTo>
                <a:lnTo>
                  <a:pt x="88" y="52"/>
                </a:lnTo>
                <a:lnTo>
                  <a:pt x="87" y="52"/>
                </a:lnTo>
                <a:lnTo>
                  <a:pt x="86" y="51"/>
                </a:lnTo>
                <a:lnTo>
                  <a:pt x="89" y="52"/>
                </a:lnTo>
                <a:lnTo>
                  <a:pt x="92" y="52"/>
                </a:lnTo>
                <a:lnTo>
                  <a:pt x="96" y="52"/>
                </a:lnTo>
                <a:lnTo>
                  <a:pt x="99" y="52"/>
                </a:lnTo>
                <a:lnTo>
                  <a:pt x="103" y="52"/>
                </a:lnTo>
                <a:lnTo>
                  <a:pt x="107" y="51"/>
                </a:lnTo>
                <a:lnTo>
                  <a:pt x="111" y="50"/>
                </a:lnTo>
                <a:lnTo>
                  <a:pt x="115" y="49"/>
                </a:lnTo>
                <a:lnTo>
                  <a:pt x="118" y="48"/>
                </a:lnTo>
                <a:lnTo>
                  <a:pt x="121" y="46"/>
                </a:lnTo>
                <a:lnTo>
                  <a:pt x="124" y="44"/>
                </a:lnTo>
                <a:lnTo>
                  <a:pt x="127" y="42"/>
                </a:lnTo>
                <a:lnTo>
                  <a:pt x="129" y="40"/>
                </a:lnTo>
                <a:lnTo>
                  <a:pt x="131" y="37"/>
                </a:lnTo>
                <a:lnTo>
                  <a:pt x="132" y="34"/>
                </a:lnTo>
                <a:lnTo>
                  <a:pt x="133" y="31"/>
                </a:lnTo>
                <a:lnTo>
                  <a:pt x="133" y="27"/>
                </a:lnTo>
                <a:lnTo>
                  <a:pt x="134" y="24"/>
                </a:lnTo>
                <a:lnTo>
                  <a:pt x="136" y="21"/>
                </a:lnTo>
                <a:lnTo>
                  <a:pt x="137" y="19"/>
                </a:lnTo>
                <a:lnTo>
                  <a:pt x="139" y="17"/>
                </a:lnTo>
                <a:lnTo>
                  <a:pt x="141" y="15"/>
                </a:lnTo>
                <a:lnTo>
                  <a:pt x="143" y="13"/>
                </a:lnTo>
                <a:lnTo>
                  <a:pt x="144" y="12"/>
                </a:lnTo>
                <a:lnTo>
                  <a:pt x="144" y="10"/>
                </a:lnTo>
                <a:lnTo>
                  <a:pt x="142" y="11"/>
                </a:lnTo>
                <a:lnTo>
                  <a:pt x="140" y="13"/>
                </a:lnTo>
                <a:lnTo>
                  <a:pt x="137" y="16"/>
                </a:lnTo>
                <a:lnTo>
                  <a:pt x="135" y="18"/>
                </a:lnTo>
                <a:lnTo>
                  <a:pt x="134" y="21"/>
                </a:lnTo>
                <a:lnTo>
                  <a:pt x="132" y="24"/>
                </a:lnTo>
                <a:lnTo>
                  <a:pt x="131" y="27"/>
                </a:lnTo>
                <a:lnTo>
                  <a:pt x="131" y="30"/>
                </a:lnTo>
                <a:lnTo>
                  <a:pt x="131" y="33"/>
                </a:lnTo>
                <a:lnTo>
                  <a:pt x="130" y="35"/>
                </a:lnTo>
                <a:lnTo>
                  <a:pt x="129" y="38"/>
                </a:lnTo>
                <a:lnTo>
                  <a:pt x="127" y="39"/>
                </a:lnTo>
                <a:lnTo>
                  <a:pt x="125" y="41"/>
                </a:lnTo>
                <a:lnTo>
                  <a:pt x="123" y="43"/>
                </a:lnTo>
                <a:lnTo>
                  <a:pt x="121" y="44"/>
                </a:lnTo>
                <a:lnTo>
                  <a:pt x="118" y="46"/>
                </a:lnTo>
                <a:lnTo>
                  <a:pt x="115" y="47"/>
                </a:lnTo>
                <a:lnTo>
                  <a:pt x="112" y="48"/>
                </a:lnTo>
                <a:lnTo>
                  <a:pt x="109" y="49"/>
                </a:lnTo>
                <a:lnTo>
                  <a:pt x="106" y="49"/>
                </a:lnTo>
                <a:lnTo>
                  <a:pt x="103" y="50"/>
                </a:lnTo>
                <a:lnTo>
                  <a:pt x="99" y="50"/>
                </a:lnTo>
                <a:lnTo>
                  <a:pt x="97" y="50"/>
                </a:lnTo>
                <a:lnTo>
                  <a:pt x="94" y="50"/>
                </a:lnTo>
                <a:lnTo>
                  <a:pt x="96" y="50"/>
                </a:lnTo>
                <a:lnTo>
                  <a:pt x="98" y="49"/>
                </a:lnTo>
                <a:lnTo>
                  <a:pt x="101" y="48"/>
                </a:lnTo>
                <a:lnTo>
                  <a:pt x="104" y="47"/>
                </a:lnTo>
                <a:lnTo>
                  <a:pt x="107" y="46"/>
                </a:lnTo>
                <a:lnTo>
                  <a:pt x="109" y="45"/>
                </a:lnTo>
                <a:lnTo>
                  <a:pt x="112" y="44"/>
                </a:lnTo>
                <a:lnTo>
                  <a:pt x="115" y="43"/>
                </a:lnTo>
                <a:lnTo>
                  <a:pt x="117" y="41"/>
                </a:lnTo>
                <a:lnTo>
                  <a:pt x="120" y="40"/>
                </a:lnTo>
                <a:lnTo>
                  <a:pt x="122" y="38"/>
                </a:lnTo>
                <a:lnTo>
                  <a:pt x="124" y="36"/>
                </a:lnTo>
                <a:lnTo>
                  <a:pt x="125" y="33"/>
                </a:lnTo>
                <a:lnTo>
                  <a:pt x="126" y="31"/>
                </a:lnTo>
                <a:lnTo>
                  <a:pt x="127" y="28"/>
                </a:lnTo>
                <a:lnTo>
                  <a:pt x="128" y="25"/>
                </a:lnTo>
                <a:lnTo>
                  <a:pt x="128" y="22"/>
                </a:lnTo>
                <a:lnTo>
                  <a:pt x="127" y="20"/>
                </a:lnTo>
                <a:lnTo>
                  <a:pt x="127" y="18"/>
                </a:lnTo>
                <a:lnTo>
                  <a:pt x="126" y="16"/>
                </a:lnTo>
                <a:lnTo>
                  <a:pt x="125" y="14"/>
                </a:lnTo>
                <a:lnTo>
                  <a:pt x="123" y="12"/>
                </a:lnTo>
                <a:lnTo>
                  <a:pt x="122" y="10"/>
                </a:lnTo>
                <a:lnTo>
                  <a:pt x="120" y="9"/>
                </a:lnTo>
                <a:lnTo>
                  <a:pt x="119" y="8"/>
                </a:lnTo>
                <a:lnTo>
                  <a:pt x="117" y="7"/>
                </a:lnTo>
                <a:lnTo>
                  <a:pt x="115" y="6"/>
                </a:lnTo>
                <a:lnTo>
                  <a:pt x="113" y="5"/>
                </a:lnTo>
                <a:lnTo>
                  <a:pt x="111" y="4"/>
                </a:lnTo>
                <a:lnTo>
                  <a:pt x="109" y="4"/>
                </a:lnTo>
                <a:lnTo>
                  <a:pt x="107" y="4"/>
                </a:lnTo>
                <a:lnTo>
                  <a:pt x="105" y="4"/>
                </a:lnTo>
                <a:lnTo>
                  <a:pt x="101" y="5"/>
                </a:lnTo>
                <a:lnTo>
                  <a:pt x="99" y="6"/>
                </a:lnTo>
                <a:lnTo>
                  <a:pt x="96" y="7"/>
                </a:lnTo>
                <a:lnTo>
                  <a:pt x="95" y="9"/>
                </a:lnTo>
                <a:lnTo>
                  <a:pt x="94" y="11"/>
                </a:lnTo>
                <a:lnTo>
                  <a:pt x="93" y="12"/>
                </a:lnTo>
                <a:lnTo>
                  <a:pt x="93" y="14"/>
                </a:lnTo>
                <a:lnTo>
                  <a:pt x="93" y="16"/>
                </a:lnTo>
                <a:lnTo>
                  <a:pt x="94" y="17"/>
                </a:lnTo>
                <a:lnTo>
                  <a:pt x="95" y="18"/>
                </a:lnTo>
                <a:lnTo>
                  <a:pt x="96" y="19"/>
                </a:lnTo>
                <a:lnTo>
                  <a:pt x="97" y="20"/>
                </a:lnTo>
                <a:lnTo>
                  <a:pt x="98" y="20"/>
                </a:lnTo>
                <a:lnTo>
                  <a:pt x="99" y="20"/>
                </a:lnTo>
                <a:lnTo>
                  <a:pt x="101" y="20"/>
                </a:lnTo>
                <a:lnTo>
                  <a:pt x="102" y="20"/>
                </a:lnTo>
                <a:lnTo>
                  <a:pt x="99" y="18"/>
                </a:lnTo>
                <a:lnTo>
                  <a:pt x="98" y="18"/>
                </a:lnTo>
                <a:lnTo>
                  <a:pt x="97" y="17"/>
                </a:lnTo>
                <a:lnTo>
                  <a:pt x="97" y="16"/>
                </a:lnTo>
                <a:lnTo>
                  <a:pt x="96" y="15"/>
                </a:lnTo>
                <a:lnTo>
                  <a:pt x="96" y="14"/>
                </a:lnTo>
                <a:lnTo>
                  <a:pt x="95" y="13"/>
                </a:lnTo>
                <a:lnTo>
                  <a:pt x="96" y="11"/>
                </a:lnTo>
                <a:lnTo>
                  <a:pt x="96" y="10"/>
                </a:lnTo>
                <a:lnTo>
                  <a:pt x="98" y="9"/>
                </a:lnTo>
                <a:lnTo>
                  <a:pt x="100" y="8"/>
                </a:lnTo>
                <a:lnTo>
                  <a:pt x="102" y="7"/>
                </a:lnTo>
                <a:lnTo>
                  <a:pt x="105" y="6"/>
                </a:lnTo>
                <a:lnTo>
                  <a:pt x="108" y="6"/>
                </a:lnTo>
                <a:lnTo>
                  <a:pt x="111" y="6"/>
                </a:lnTo>
                <a:lnTo>
                  <a:pt x="114" y="7"/>
                </a:lnTo>
                <a:lnTo>
                  <a:pt x="117" y="8"/>
                </a:lnTo>
                <a:lnTo>
                  <a:pt x="119" y="10"/>
                </a:lnTo>
                <a:lnTo>
                  <a:pt x="121" y="11"/>
                </a:lnTo>
                <a:lnTo>
                  <a:pt x="123" y="13"/>
                </a:lnTo>
                <a:lnTo>
                  <a:pt x="124" y="15"/>
                </a:lnTo>
                <a:lnTo>
                  <a:pt x="125" y="17"/>
                </a:lnTo>
                <a:lnTo>
                  <a:pt x="125" y="19"/>
                </a:lnTo>
                <a:lnTo>
                  <a:pt x="126" y="21"/>
                </a:lnTo>
                <a:lnTo>
                  <a:pt x="126" y="22"/>
                </a:lnTo>
                <a:lnTo>
                  <a:pt x="124" y="17"/>
                </a:lnTo>
                <a:lnTo>
                  <a:pt x="122" y="14"/>
                </a:lnTo>
                <a:lnTo>
                  <a:pt x="119" y="11"/>
                </a:lnTo>
                <a:lnTo>
                  <a:pt x="117" y="9"/>
                </a:lnTo>
                <a:lnTo>
                  <a:pt x="114" y="8"/>
                </a:lnTo>
                <a:lnTo>
                  <a:pt x="111" y="8"/>
                </a:lnTo>
                <a:lnTo>
                  <a:pt x="108" y="8"/>
                </a:lnTo>
                <a:lnTo>
                  <a:pt x="105" y="9"/>
                </a:lnTo>
                <a:lnTo>
                  <a:pt x="103" y="10"/>
                </a:lnTo>
                <a:lnTo>
                  <a:pt x="101" y="11"/>
                </a:lnTo>
                <a:lnTo>
                  <a:pt x="100" y="12"/>
                </a:lnTo>
                <a:lnTo>
                  <a:pt x="99" y="13"/>
                </a:lnTo>
                <a:lnTo>
                  <a:pt x="98" y="14"/>
                </a:lnTo>
                <a:lnTo>
                  <a:pt x="98" y="16"/>
                </a:lnTo>
                <a:lnTo>
                  <a:pt x="99" y="17"/>
                </a:lnTo>
                <a:lnTo>
                  <a:pt x="99" y="18"/>
                </a:lnTo>
                <a:lnTo>
                  <a:pt x="102" y="20"/>
                </a:lnTo>
                <a:lnTo>
                  <a:pt x="101" y="18"/>
                </a:lnTo>
                <a:lnTo>
                  <a:pt x="100" y="16"/>
                </a:lnTo>
                <a:lnTo>
                  <a:pt x="100" y="14"/>
                </a:lnTo>
                <a:lnTo>
                  <a:pt x="102" y="12"/>
                </a:lnTo>
                <a:lnTo>
                  <a:pt x="104" y="11"/>
                </a:lnTo>
                <a:lnTo>
                  <a:pt x="107" y="10"/>
                </a:lnTo>
                <a:lnTo>
                  <a:pt x="110" y="10"/>
                </a:lnTo>
                <a:lnTo>
                  <a:pt x="113" y="10"/>
                </a:lnTo>
                <a:lnTo>
                  <a:pt x="116" y="11"/>
                </a:lnTo>
                <a:lnTo>
                  <a:pt x="119" y="13"/>
                </a:lnTo>
                <a:lnTo>
                  <a:pt x="121" y="15"/>
                </a:lnTo>
                <a:lnTo>
                  <a:pt x="123" y="18"/>
                </a:lnTo>
                <a:lnTo>
                  <a:pt x="121" y="17"/>
                </a:lnTo>
                <a:lnTo>
                  <a:pt x="120" y="16"/>
                </a:lnTo>
                <a:lnTo>
                  <a:pt x="117" y="15"/>
                </a:lnTo>
                <a:lnTo>
                  <a:pt x="115" y="14"/>
                </a:lnTo>
                <a:lnTo>
                  <a:pt x="113" y="13"/>
                </a:lnTo>
                <a:lnTo>
                  <a:pt x="111" y="13"/>
                </a:lnTo>
                <a:lnTo>
                  <a:pt x="109" y="13"/>
                </a:lnTo>
                <a:lnTo>
                  <a:pt x="108" y="14"/>
                </a:lnTo>
                <a:lnTo>
                  <a:pt x="107" y="16"/>
                </a:lnTo>
                <a:lnTo>
                  <a:pt x="108" y="18"/>
                </a:lnTo>
                <a:lnTo>
                  <a:pt x="109" y="19"/>
                </a:lnTo>
                <a:lnTo>
                  <a:pt x="110" y="20"/>
                </a:lnTo>
                <a:lnTo>
                  <a:pt x="111" y="20"/>
                </a:lnTo>
                <a:lnTo>
                  <a:pt x="111" y="21"/>
                </a:lnTo>
                <a:lnTo>
                  <a:pt x="112" y="21"/>
                </a:lnTo>
                <a:lnTo>
                  <a:pt x="113" y="21"/>
                </a:lnTo>
                <a:lnTo>
                  <a:pt x="113" y="20"/>
                </a:lnTo>
                <a:lnTo>
                  <a:pt x="114" y="20"/>
                </a:lnTo>
                <a:lnTo>
                  <a:pt x="115" y="19"/>
                </a:lnTo>
                <a:lnTo>
                  <a:pt x="115" y="17"/>
                </a:lnTo>
                <a:lnTo>
                  <a:pt x="116" y="17"/>
                </a:lnTo>
                <a:lnTo>
                  <a:pt x="117" y="17"/>
                </a:lnTo>
                <a:lnTo>
                  <a:pt x="118" y="18"/>
                </a:lnTo>
                <a:lnTo>
                  <a:pt x="119" y="18"/>
                </a:lnTo>
                <a:lnTo>
                  <a:pt x="120" y="19"/>
                </a:lnTo>
                <a:lnTo>
                  <a:pt x="122" y="20"/>
                </a:lnTo>
                <a:lnTo>
                  <a:pt x="123" y="22"/>
                </a:lnTo>
                <a:lnTo>
                  <a:pt x="124" y="23"/>
                </a:lnTo>
                <a:lnTo>
                  <a:pt x="124" y="24"/>
                </a:lnTo>
                <a:lnTo>
                  <a:pt x="124" y="28"/>
                </a:lnTo>
                <a:lnTo>
                  <a:pt x="123" y="31"/>
                </a:lnTo>
                <a:lnTo>
                  <a:pt x="122" y="34"/>
                </a:lnTo>
                <a:lnTo>
                  <a:pt x="121" y="36"/>
                </a:lnTo>
                <a:lnTo>
                  <a:pt x="119" y="37"/>
                </a:lnTo>
                <a:lnTo>
                  <a:pt x="118" y="38"/>
                </a:lnTo>
                <a:lnTo>
                  <a:pt x="117" y="39"/>
                </a:lnTo>
                <a:lnTo>
                  <a:pt x="116" y="39"/>
                </a:lnTo>
                <a:lnTo>
                  <a:pt x="113" y="40"/>
                </a:lnTo>
                <a:lnTo>
                  <a:pt x="112" y="42"/>
                </a:lnTo>
                <a:lnTo>
                  <a:pt x="110" y="43"/>
                </a:lnTo>
                <a:lnTo>
                  <a:pt x="107" y="44"/>
                </a:lnTo>
                <a:lnTo>
                  <a:pt x="103" y="46"/>
                </a:lnTo>
                <a:lnTo>
                  <a:pt x="100" y="47"/>
                </a:lnTo>
                <a:lnTo>
                  <a:pt x="96" y="48"/>
                </a:lnTo>
                <a:lnTo>
                  <a:pt x="94" y="49"/>
                </a:lnTo>
                <a:lnTo>
                  <a:pt x="91" y="50"/>
                </a:lnTo>
                <a:lnTo>
                  <a:pt x="89" y="50"/>
                </a:lnTo>
                <a:lnTo>
                  <a:pt x="87" y="50"/>
                </a:lnTo>
                <a:lnTo>
                  <a:pt x="85" y="50"/>
                </a:lnTo>
                <a:lnTo>
                  <a:pt x="82" y="49"/>
                </a:lnTo>
                <a:lnTo>
                  <a:pt x="80" y="49"/>
                </a:lnTo>
                <a:lnTo>
                  <a:pt x="78" y="48"/>
                </a:lnTo>
                <a:lnTo>
                  <a:pt x="76" y="48"/>
                </a:lnTo>
                <a:lnTo>
                  <a:pt x="75" y="47"/>
                </a:lnTo>
                <a:lnTo>
                  <a:pt x="74" y="45"/>
                </a:lnTo>
                <a:lnTo>
                  <a:pt x="75" y="46"/>
                </a:lnTo>
                <a:lnTo>
                  <a:pt x="77" y="47"/>
                </a:lnTo>
                <a:lnTo>
                  <a:pt x="79" y="47"/>
                </a:lnTo>
                <a:lnTo>
                  <a:pt x="81" y="48"/>
                </a:lnTo>
                <a:lnTo>
                  <a:pt x="83" y="48"/>
                </a:lnTo>
                <a:lnTo>
                  <a:pt x="86" y="48"/>
                </a:lnTo>
                <a:lnTo>
                  <a:pt x="89" y="48"/>
                </a:lnTo>
                <a:lnTo>
                  <a:pt x="92" y="48"/>
                </a:lnTo>
                <a:lnTo>
                  <a:pt x="96" y="47"/>
                </a:lnTo>
                <a:lnTo>
                  <a:pt x="99" y="46"/>
                </a:lnTo>
                <a:lnTo>
                  <a:pt x="102" y="45"/>
                </a:lnTo>
                <a:lnTo>
                  <a:pt x="104" y="44"/>
                </a:lnTo>
                <a:lnTo>
                  <a:pt x="105" y="42"/>
                </a:lnTo>
                <a:lnTo>
                  <a:pt x="107" y="41"/>
                </a:lnTo>
                <a:lnTo>
                  <a:pt x="108" y="39"/>
                </a:lnTo>
                <a:lnTo>
                  <a:pt x="109" y="37"/>
                </a:lnTo>
                <a:lnTo>
                  <a:pt x="109" y="35"/>
                </a:lnTo>
                <a:lnTo>
                  <a:pt x="109" y="33"/>
                </a:lnTo>
                <a:lnTo>
                  <a:pt x="109" y="31"/>
                </a:lnTo>
                <a:lnTo>
                  <a:pt x="108" y="30"/>
                </a:lnTo>
                <a:lnTo>
                  <a:pt x="107" y="29"/>
                </a:lnTo>
                <a:lnTo>
                  <a:pt x="106" y="29"/>
                </a:lnTo>
                <a:lnTo>
                  <a:pt x="104" y="28"/>
                </a:lnTo>
                <a:lnTo>
                  <a:pt x="102" y="29"/>
                </a:lnTo>
                <a:lnTo>
                  <a:pt x="103" y="28"/>
                </a:lnTo>
                <a:lnTo>
                  <a:pt x="104" y="27"/>
                </a:lnTo>
                <a:lnTo>
                  <a:pt x="106" y="27"/>
                </a:lnTo>
                <a:lnTo>
                  <a:pt x="107" y="27"/>
                </a:lnTo>
                <a:lnTo>
                  <a:pt x="108" y="28"/>
                </a:lnTo>
                <a:lnTo>
                  <a:pt x="110" y="28"/>
                </a:lnTo>
                <a:lnTo>
                  <a:pt x="111" y="29"/>
                </a:lnTo>
                <a:lnTo>
                  <a:pt x="111" y="28"/>
                </a:lnTo>
                <a:lnTo>
                  <a:pt x="111" y="27"/>
                </a:lnTo>
                <a:lnTo>
                  <a:pt x="111" y="26"/>
                </a:lnTo>
                <a:lnTo>
                  <a:pt x="111" y="25"/>
                </a:lnTo>
                <a:lnTo>
                  <a:pt x="112" y="25"/>
                </a:lnTo>
                <a:lnTo>
                  <a:pt x="113" y="26"/>
                </a:lnTo>
                <a:lnTo>
                  <a:pt x="114" y="27"/>
                </a:lnTo>
                <a:lnTo>
                  <a:pt x="115" y="29"/>
                </a:lnTo>
                <a:lnTo>
                  <a:pt x="116" y="31"/>
                </a:lnTo>
                <a:lnTo>
                  <a:pt x="116" y="34"/>
                </a:lnTo>
                <a:lnTo>
                  <a:pt x="115" y="38"/>
                </a:lnTo>
                <a:lnTo>
                  <a:pt x="113" y="40"/>
                </a:lnTo>
                <a:lnTo>
                  <a:pt x="116" y="39"/>
                </a:lnTo>
                <a:lnTo>
                  <a:pt x="118" y="36"/>
                </a:lnTo>
                <a:lnTo>
                  <a:pt x="118" y="33"/>
                </a:lnTo>
                <a:lnTo>
                  <a:pt x="118" y="30"/>
                </a:lnTo>
                <a:lnTo>
                  <a:pt x="117" y="28"/>
                </a:lnTo>
                <a:lnTo>
                  <a:pt x="116" y="25"/>
                </a:lnTo>
                <a:lnTo>
                  <a:pt x="114" y="24"/>
                </a:lnTo>
                <a:lnTo>
                  <a:pt x="111" y="23"/>
                </a:lnTo>
                <a:lnTo>
                  <a:pt x="109" y="22"/>
                </a:lnTo>
                <a:lnTo>
                  <a:pt x="109" y="24"/>
                </a:lnTo>
                <a:lnTo>
                  <a:pt x="110" y="25"/>
                </a:lnTo>
                <a:lnTo>
                  <a:pt x="110" y="26"/>
                </a:lnTo>
                <a:lnTo>
                  <a:pt x="110" y="27"/>
                </a:lnTo>
                <a:lnTo>
                  <a:pt x="108" y="26"/>
                </a:lnTo>
                <a:lnTo>
                  <a:pt x="106" y="25"/>
                </a:lnTo>
                <a:lnTo>
                  <a:pt x="105" y="25"/>
                </a:lnTo>
                <a:lnTo>
                  <a:pt x="103" y="25"/>
                </a:lnTo>
                <a:lnTo>
                  <a:pt x="102" y="26"/>
                </a:lnTo>
                <a:lnTo>
                  <a:pt x="100" y="28"/>
                </a:lnTo>
                <a:lnTo>
                  <a:pt x="100" y="30"/>
                </a:lnTo>
                <a:lnTo>
                  <a:pt x="100" y="32"/>
                </a:lnTo>
                <a:lnTo>
                  <a:pt x="103" y="30"/>
                </a:lnTo>
                <a:lnTo>
                  <a:pt x="105" y="30"/>
                </a:lnTo>
                <a:lnTo>
                  <a:pt x="107" y="32"/>
                </a:lnTo>
                <a:lnTo>
                  <a:pt x="107" y="35"/>
                </a:lnTo>
                <a:lnTo>
                  <a:pt x="106" y="38"/>
                </a:lnTo>
                <a:lnTo>
                  <a:pt x="103" y="41"/>
                </a:lnTo>
                <a:lnTo>
                  <a:pt x="99" y="44"/>
                </a:lnTo>
                <a:lnTo>
                  <a:pt x="92" y="46"/>
                </a:lnTo>
                <a:lnTo>
                  <a:pt x="90" y="47"/>
                </a:lnTo>
                <a:lnTo>
                  <a:pt x="87" y="47"/>
                </a:lnTo>
                <a:lnTo>
                  <a:pt x="84" y="47"/>
                </a:lnTo>
                <a:lnTo>
                  <a:pt x="81" y="46"/>
                </a:lnTo>
                <a:lnTo>
                  <a:pt x="79" y="46"/>
                </a:lnTo>
                <a:lnTo>
                  <a:pt x="77" y="45"/>
                </a:lnTo>
                <a:lnTo>
                  <a:pt x="75" y="44"/>
                </a:lnTo>
                <a:lnTo>
                  <a:pt x="73" y="43"/>
                </a:lnTo>
                <a:lnTo>
                  <a:pt x="75" y="43"/>
                </a:lnTo>
                <a:lnTo>
                  <a:pt x="78" y="43"/>
                </a:lnTo>
                <a:lnTo>
                  <a:pt x="81" y="43"/>
                </a:lnTo>
                <a:lnTo>
                  <a:pt x="84" y="43"/>
                </a:lnTo>
                <a:lnTo>
                  <a:pt x="87" y="42"/>
                </a:lnTo>
                <a:lnTo>
                  <a:pt x="90" y="40"/>
                </a:lnTo>
                <a:lnTo>
                  <a:pt x="91" y="37"/>
                </a:lnTo>
                <a:lnTo>
                  <a:pt x="92" y="32"/>
                </a:lnTo>
                <a:lnTo>
                  <a:pt x="91" y="33"/>
                </a:lnTo>
                <a:lnTo>
                  <a:pt x="90" y="35"/>
                </a:lnTo>
                <a:lnTo>
                  <a:pt x="89" y="36"/>
                </a:lnTo>
                <a:lnTo>
                  <a:pt x="88" y="37"/>
                </a:lnTo>
                <a:lnTo>
                  <a:pt x="88" y="38"/>
                </a:lnTo>
                <a:lnTo>
                  <a:pt x="87" y="39"/>
                </a:lnTo>
                <a:lnTo>
                  <a:pt x="88" y="34"/>
                </a:lnTo>
                <a:lnTo>
                  <a:pt x="88" y="33"/>
                </a:lnTo>
                <a:lnTo>
                  <a:pt x="87" y="33"/>
                </a:lnTo>
                <a:lnTo>
                  <a:pt x="86" y="34"/>
                </a:lnTo>
                <a:lnTo>
                  <a:pt x="87" y="31"/>
                </a:lnTo>
                <a:lnTo>
                  <a:pt x="87" y="30"/>
                </a:lnTo>
                <a:lnTo>
                  <a:pt x="87" y="29"/>
                </a:lnTo>
                <a:lnTo>
                  <a:pt x="87" y="27"/>
                </a:lnTo>
                <a:lnTo>
                  <a:pt x="86" y="26"/>
                </a:lnTo>
                <a:lnTo>
                  <a:pt x="85" y="27"/>
                </a:lnTo>
                <a:lnTo>
                  <a:pt x="85" y="29"/>
                </a:lnTo>
                <a:lnTo>
                  <a:pt x="84" y="31"/>
                </a:lnTo>
                <a:lnTo>
                  <a:pt x="83" y="33"/>
                </a:lnTo>
                <a:lnTo>
                  <a:pt x="82" y="35"/>
                </a:lnTo>
                <a:lnTo>
                  <a:pt x="80" y="36"/>
                </a:lnTo>
                <a:lnTo>
                  <a:pt x="79" y="37"/>
                </a:lnTo>
                <a:lnTo>
                  <a:pt x="77" y="38"/>
                </a:lnTo>
                <a:lnTo>
                  <a:pt x="75" y="38"/>
                </a:lnTo>
                <a:lnTo>
                  <a:pt x="73" y="37"/>
                </a:lnTo>
                <a:lnTo>
                  <a:pt x="70" y="36"/>
                </a:lnTo>
                <a:lnTo>
                  <a:pt x="67" y="35"/>
                </a:lnTo>
                <a:lnTo>
                  <a:pt x="65" y="32"/>
                </a:lnTo>
                <a:lnTo>
                  <a:pt x="63" y="30"/>
                </a:lnTo>
                <a:lnTo>
                  <a:pt x="61" y="27"/>
                </a:lnTo>
                <a:lnTo>
                  <a:pt x="61" y="23"/>
                </a:lnTo>
                <a:lnTo>
                  <a:pt x="61" y="19"/>
                </a:lnTo>
                <a:lnTo>
                  <a:pt x="63" y="16"/>
                </a:lnTo>
                <a:lnTo>
                  <a:pt x="64" y="14"/>
                </a:lnTo>
                <a:lnTo>
                  <a:pt x="67" y="12"/>
                </a:lnTo>
                <a:lnTo>
                  <a:pt x="69" y="12"/>
                </a:lnTo>
                <a:lnTo>
                  <a:pt x="72" y="11"/>
                </a:lnTo>
                <a:lnTo>
                  <a:pt x="75" y="11"/>
                </a:lnTo>
                <a:lnTo>
                  <a:pt x="78" y="12"/>
                </a:lnTo>
                <a:lnTo>
                  <a:pt x="80" y="13"/>
                </a:lnTo>
                <a:lnTo>
                  <a:pt x="81" y="14"/>
                </a:lnTo>
                <a:lnTo>
                  <a:pt x="82" y="16"/>
                </a:lnTo>
                <a:lnTo>
                  <a:pt x="82" y="18"/>
                </a:lnTo>
                <a:lnTo>
                  <a:pt x="82" y="19"/>
                </a:lnTo>
                <a:lnTo>
                  <a:pt x="82" y="21"/>
                </a:lnTo>
                <a:lnTo>
                  <a:pt x="82" y="22"/>
                </a:lnTo>
                <a:lnTo>
                  <a:pt x="81" y="23"/>
                </a:lnTo>
                <a:lnTo>
                  <a:pt x="80" y="23"/>
                </a:lnTo>
                <a:lnTo>
                  <a:pt x="78" y="24"/>
                </a:lnTo>
                <a:lnTo>
                  <a:pt x="77" y="24"/>
                </a:lnTo>
                <a:lnTo>
                  <a:pt x="75" y="23"/>
                </a:lnTo>
                <a:lnTo>
                  <a:pt x="74" y="23"/>
                </a:lnTo>
                <a:lnTo>
                  <a:pt x="73" y="22"/>
                </a:lnTo>
                <a:lnTo>
                  <a:pt x="73" y="21"/>
                </a:lnTo>
                <a:lnTo>
                  <a:pt x="74" y="21"/>
                </a:lnTo>
                <a:lnTo>
                  <a:pt x="75" y="20"/>
                </a:lnTo>
                <a:lnTo>
                  <a:pt x="76" y="20"/>
                </a:lnTo>
                <a:lnTo>
                  <a:pt x="77" y="19"/>
                </a:lnTo>
                <a:lnTo>
                  <a:pt x="78" y="18"/>
                </a:lnTo>
                <a:lnTo>
                  <a:pt x="76" y="17"/>
                </a:lnTo>
                <a:lnTo>
                  <a:pt x="75" y="16"/>
                </a:lnTo>
                <a:lnTo>
                  <a:pt x="74" y="16"/>
                </a:lnTo>
                <a:lnTo>
                  <a:pt x="72" y="16"/>
                </a:lnTo>
                <a:lnTo>
                  <a:pt x="71" y="17"/>
                </a:lnTo>
                <a:lnTo>
                  <a:pt x="70" y="17"/>
                </a:lnTo>
                <a:lnTo>
                  <a:pt x="69" y="18"/>
                </a:lnTo>
                <a:lnTo>
                  <a:pt x="68" y="19"/>
                </a:lnTo>
                <a:lnTo>
                  <a:pt x="68" y="21"/>
                </a:lnTo>
                <a:lnTo>
                  <a:pt x="69" y="23"/>
                </a:lnTo>
                <a:lnTo>
                  <a:pt x="69" y="25"/>
                </a:lnTo>
                <a:lnTo>
                  <a:pt x="70" y="26"/>
                </a:lnTo>
                <a:lnTo>
                  <a:pt x="71" y="27"/>
                </a:lnTo>
                <a:lnTo>
                  <a:pt x="72" y="27"/>
                </a:lnTo>
                <a:lnTo>
                  <a:pt x="73" y="28"/>
                </a:lnTo>
                <a:lnTo>
                  <a:pt x="74" y="28"/>
                </a:lnTo>
                <a:lnTo>
                  <a:pt x="76" y="28"/>
                </a:lnTo>
                <a:lnTo>
                  <a:pt x="76" y="27"/>
                </a:lnTo>
                <a:lnTo>
                  <a:pt x="75" y="27"/>
                </a:lnTo>
                <a:lnTo>
                  <a:pt x="74" y="26"/>
                </a:lnTo>
                <a:lnTo>
                  <a:pt x="73" y="25"/>
                </a:lnTo>
                <a:lnTo>
                  <a:pt x="72" y="24"/>
                </a:lnTo>
                <a:lnTo>
                  <a:pt x="73" y="25"/>
                </a:lnTo>
                <a:lnTo>
                  <a:pt x="74" y="25"/>
                </a:lnTo>
                <a:lnTo>
                  <a:pt x="75" y="25"/>
                </a:lnTo>
                <a:lnTo>
                  <a:pt x="76" y="25"/>
                </a:lnTo>
                <a:lnTo>
                  <a:pt x="77" y="25"/>
                </a:lnTo>
                <a:lnTo>
                  <a:pt x="78" y="25"/>
                </a:lnTo>
                <a:lnTo>
                  <a:pt x="79" y="25"/>
                </a:lnTo>
                <a:lnTo>
                  <a:pt x="80" y="25"/>
                </a:lnTo>
                <a:lnTo>
                  <a:pt x="81" y="25"/>
                </a:lnTo>
                <a:lnTo>
                  <a:pt x="81" y="24"/>
                </a:lnTo>
                <a:lnTo>
                  <a:pt x="82" y="23"/>
                </a:lnTo>
                <a:lnTo>
                  <a:pt x="83" y="22"/>
                </a:lnTo>
                <a:lnTo>
                  <a:pt x="83" y="21"/>
                </a:lnTo>
                <a:lnTo>
                  <a:pt x="83" y="19"/>
                </a:lnTo>
                <a:lnTo>
                  <a:pt x="83" y="17"/>
                </a:lnTo>
                <a:lnTo>
                  <a:pt x="83" y="14"/>
                </a:lnTo>
                <a:lnTo>
                  <a:pt x="81" y="12"/>
                </a:lnTo>
                <a:lnTo>
                  <a:pt x="78" y="10"/>
                </a:lnTo>
                <a:lnTo>
                  <a:pt x="74" y="9"/>
                </a:lnTo>
                <a:lnTo>
                  <a:pt x="71" y="10"/>
                </a:lnTo>
                <a:lnTo>
                  <a:pt x="67" y="11"/>
                </a:lnTo>
                <a:lnTo>
                  <a:pt x="64" y="12"/>
                </a:lnTo>
                <a:lnTo>
                  <a:pt x="62" y="14"/>
                </a:lnTo>
                <a:lnTo>
                  <a:pt x="61" y="16"/>
                </a:lnTo>
                <a:lnTo>
                  <a:pt x="62" y="13"/>
                </a:lnTo>
                <a:lnTo>
                  <a:pt x="63" y="12"/>
                </a:lnTo>
                <a:lnTo>
                  <a:pt x="64" y="10"/>
                </a:lnTo>
                <a:lnTo>
                  <a:pt x="66" y="9"/>
                </a:lnTo>
                <a:lnTo>
                  <a:pt x="68" y="8"/>
                </a:lnTo>
                <a:lnTo>
                  <a:pt x="69" y="7"/>
                </a:lnTo>
                <a:lnTo>
                  <a:pt x="71" y="7"/>
                </a:lnTo>
                <a:lnTo>
                  <a:pt x="74" y="7"/>
                </a:lnTo>
                <a:lnTo>
                  <a:pt x="76" y="7"/>
                </a:lnTo>
                <a:lnTo>
                  <a:pt x="77" y="7"/>
                </a:lnTo>
                <a:lnTo>
                  <a:pt x="79" y="8"/>
                </a:lnTo>
                <a:lnTo>
                  <a:pt x="81" y="9"/>
                </a:lnTo>
                <a:lnTo>
                  <a:pt x="82" y="10"/>
                </a:lnTo>
                <a:lnTo>
                  <a:pt x="83" y="11"/>
                </a:lnTo>
                <a:lnTo>
                  <a:pt x="84" y="12"/>
                </a:lnTo>
                <a:lnTo>
                  <a:pt x="85" y="14"/>
                </a:lnTo>
                <a:lnTo>
                  <a:pt x="85" y="18"/>
                </a:lnTo>
                <a:lnTo>
                  <a:pt x="85" y="21"/>
                </a:lnTo>
                <a:lnTo>
                  <a:pt x="84" y="23"/>
                </a:lnTo>
                <a:lnTo>
                  <a:pt x="83" y="25"/>
                </a:lnTo>
                <a:lnTo>
                  <a:pt x="82" y="26"/>
                </a:lnTo>
                <a:lnTo>
                  <a:pt x="81" y="26"/>
                </a:lnTo>
                <a:lnTo>
                  <a:pt x="80" y="26"/>
                </a:lnTo>
                <a:lnTo>
                  <a:pt x="80" y="27"/>
                </a:lnTo>
                <a:lnTo>
                  <a:pt x="79" y="27"/>
                </a:lnTo>
                <a:lnTo>
                  <a:pt x="78" y="27"/>
                </a:lnTo>
                <a:lnTo>
                  <a:pt x="77" y="27"/>
                </a:lnTo>
                <a:lnTo>
                  <a:pt x="76" y="27"/>
                </a:lnTo>
                <a:lnTo>
                  <a:pt x="76" y="28"/>
                </a:lnTo>
                <a:lnTo>
                  <a:pt x="77" y="28"/>
                </a:lnTo>
                <a:lnTo>
                  <a:pt x="78" y="28"/>
                </a:lnTo>
                <a:lnTo>
                  <a:pt x="80" y="28"/>
                </a:lnTo>
                <a:lnTo>
                  <a:pt x="81" y="28"/>
                </a:lnTo>
                <a:lnTo>
                  <a:pt x="82" y="27"/>
                </a:lnTo>
                <a:lnTo>
                  <a:pt x="84" y="26"/>
                </a:lnTo>
                <a:lnTo>
                  <a:pt x="85" y="25"/>
                </a:lnTo>
                <a:lnTo>
                  <a:pt x="86" y="23"/>
                </a:lnTo>
                <a:lnTo>
                  <a:pt x="87" y="21"/>
                </a:lnTo>
                <a:lnTo>
                  <a:pt x="87" y="18"/>
                </a:lnTo>
                <a:lnTo>
                  <a:pt x="87" y="15"/>
                </a:lnTo>
                <a:lnTo>
                  <a:pt x="86" y="12"/>
                </a:lnTo>
                <a:lnTo>
                  <a:pt x="84" y="9"/>
                </a:lnTo>
                <a:lnTo>
                  <a:pt x="81" y="7"/>
                </a:lnTo>
                <a:lnTo>
                  <a:pt x="78" y="6"/>
                </a:lnTo>
                <a:lnTo>
                  <a:pt x="75" y="5"/>
                </a:lnTo>
                <a:lnTo>
                  <a:pt x="71" y="6"/>
                </a:lnTo>
                <a:lnTo>
                  <a:pt x="68" y="6"/>
                </a:lnTo>
                <a:lnTo>
                  <a:pt x="65" y="8"/>
                </a:lnTo>
                <a:lnTo>
                  <a:pt x="62" y="10"/>
                </a:lnTo>
                <a:lnTo>
                  <a:pt x="60" y="13"/>
                </a:lnTo>
                <a:lnTo>
                  <a:pt x="58" y="16"/>
                </a:lnTo>
                <a:lnTo>
                  <a:pt x="57" y="19"/>
                </a:lnTo>
                <a:lnTo>
                  <a:pt x="57" y="24"/>
                </a:lnTo>
                <a:lnTo>
                  <a:pt x="60" y="28"/>
                </a:lnTo>
                <a:lnTo>
                  <a:pt x="60" y="30"/>
                </a:lnTo>
                <a:lnTo>
                  <a:pt x="62" y="32"/>
                </a:lnTo>
                <a:lnTo>
                  <a:pt x="63" y="33"/>
                </a:lnTo>
                <a:lnTo>
                  <a:pt x="64" y="35"/>
                </a:lnTo>
                <a:lnTo>
                  <a:pt x="66" y="36"/>
                </a:lnTo>
                <a:lnTo>
                  <a:pt x="68" y="37"/>
                </a:lnTo>
                <a:lnTo>
                  <a:pt x="70" y="38"/>
                </a:lnTo>
                <a:lnTo>
                  <a:pt x="72" y="39"/>
                </a:lnTo>
                <a:lnTo>
                  <a:pt x="74" y="39"/>
                </a:lnTo>
                <a:lnTo>
                  <a:pt x="76" y="40"/>
                </a:lnTo>
                <a:lnTo>
                  <a:pt x="77" y="40"/>
                </a:lnTo>
                <a:lnTo>
                  <a:pt x="79" y="40"/>
                </a:lnTo>
                <a:lnTo>
                  <a:pt x="81" y="39"/>
                </a:lnTo>
                <a:lnTo>
                  <a:pt x="83" y="39"/>
                </a:lnTo>
                <a:lnTo>
                  <a:pt x="84" y="38"/>
                </a:lnTo>
                <a:lnTo>
                  <a:pt x="86" y="36"/>
                </a:lnTo>
                <a:lnTo>
                  <a:pt x="86" y="37"/>
                </a:lnTo>
                <a:lnTo>
                  <a:pt x="86" y="39"/>
                </a:lnTo>
                <a:lnTo>
                  <a:pt x="85" y="40"/>
                </a:lnTo>
                <a:lnTo>
                  <a:pt x="85" y="41"/>
                </a:lnTo>
                <a:lnTo>
                  <a:pt x="83" y="41"/>
                </a:lnTo>
                <a:lnTo>
                  <a:pt x="81" y="42"/>
                </a:lnTo>
                <a:lnTo>
                  <a:pt x="78" y="42"/>
                </a:lnTo>
                <a:lnTo>
                  <a:pt x="76" y="42"/>
                </a:lnTo>
                <a:lnTo>
                  <a:pt x="74" y="42"/>
                </a:lnTo>
                <a:lnTo>
                  <a:pt x="72" y="41"/>
                </a:lnTo>
                <a:lnTo>
                  <a:pt x="70" y="41"/>
                </a:lnTo>
                <a:lnTo>
                  <a:pt x="68" y="40"/>
                </a:lnTo>
                <a:lnTo>
                  <a:pt x="67" y="40"/>
                </a:lnTo>
                <a:lnTo>
                  <a:pt x="65" y="39"/>
                </a:lnTo>
                <a:lnTo>
                  <a:pt x="64" y="38"/>
                </a:lnTo>
                <a:lnTo>
                  <a:pt x="63" y="36"/>
                </a:lnTo>
                <a:lnTo>
                  <a:pt x="62" y="34"/>
                </a:lnTo>
                <a:lnTo>
                  <a:pt x="61" y="32"/>
                </a:lnTo>
                <a:lnTo>
                  <a:pt x="60" y="30"/>
                </a:lnTo>
                <a:lnTo>
                  <a:pt x="60" y="28"/>
                </a:lnTo>
                <a:lnTo>
                  <a:pt x="57" y="24"/>
                </a:lnTo>
                <a:lnTo>
                  <a:pt x="57" y="28"/>
                </a:lnTo>
                <a:lnTo>
                  <a:pt x="58" y="32"/>
                </a:lnTo>
                <a:lnTo>
                  <a:pt x="60" y="35"/>
                </a:lnTo>
                <a:lnTo>
                  <a:pt x="63" y="39"/>
                </a:lnTo>
                <a:lnTo>
                  <a:pt x="65" y="42"/>
                </a:lnTo>
                <a:lnTo>
                  <a:pt x="68" y="44"/>
                </a:lnTo>
                <a:lnTo>
                  <a:pt x="71" y="47"/>
                </a:lnTo>
                <a:lnTo>
                  <a:pt x="74" y="49"/>
                </a:lnTo>
                <a:lnTo>
                  <a:pt x="76" y="50"/>
                </a:lnTo>
                <a:lnTo>
                  <a:pt x="79" y="51"/>
                </a:lnTo>
                <a:lnTo>
                  <a:pt x="82" y="52"/>
                </a:lnTo>
                <a:lnTo>
                  <a:pt x="85" y="53"/>
                </a:lnTo>
                <a:lnTo>
                  <a:pt x="89" y="54"/>
                </a:lnTo>
                <a:lnTo>
                  <a:pt x="93" y="55"/>
                </a:lnTo>
                <a:lnTo>
                  <a:pt x="97" y="55"/>
                </a:lnTo>
                <a:lnTo>
                  <a:pt x="102" y="56"/>
                </a:lnTo>
                <a:lnTo>
                  <a:pt x="106" y="56"/>
                </a:lnTo>
                <a:lnTo>
                  <a:pt x="110" y="56"/>
                </a:lnTo>
                <a:lnTo>
                  <a:pt x="115" y="56"/>
                </a:lnTo>
                <a:lnTo>
                  <a:pt x="119" y="56"/>
                </a:lnTo>
                <a:lnTo>
                  <a:pt x="123" y="55"/>
                </a:lnTo>
                <a:lnTo>
                  <a:pt x="127" y="54"/>
                </a:lnTo>
                <a:lnTo>
                  <a:pt x="130" y="53"/>
                </a:lnTo>
                <a:lnTo>
                  <a:pt x="134" y="51"/>
                </a:lnTo>
                <a:lnTo>
                  <a:pt x="138" y="48"/>
                </a:lnTo>
                <a:lnTo>
                  <a:pt x="143" y="45"/>
                </a:lnTo>
                <a:lnTo>
                  <a:pt x="148" y="42"/>
                </a:lnTo>
                <a:lnTo>
                  <a:pt x="153" y="40"/>
                </a:lnTo>
                <a:lnTo>
                  <a:pt x="157" y="37"/>
                </a:lnTo>
                <a:lnTo>
                  <a:pt x="162" y="35"/>
                </a:lnTo>
                <a:lnTo>
                  <a:pt x="166" y="33"/>
                </a:lnTo>
                <a:lnTo>
                  <a:pt x="171" y="31"/>
                </a:lnTo>
                <a:lnTo>
                  <a:pt x="175" y="30"/>
                </a:lnTo>
                <a:lnTo>
                  <a:pt x="178" y="29"/>
                </a:lnTo>
                <a:lnTo>
                  <a:pt x="182" y="29"/>
                </a:lnTo>
                <a:lnTo>
                  <a:pt x="185" y="30"/>
                </a:lnTo>
                <a:lnTo>
                  <a:pt x="187" y="32"/>
                </a:lnTo>
                <a:lnTo>
                  <a:pt x="189" y="34"/>
                </a:lnTo>
                <a:lnTo>
                  <a:pt x="191" y="37"/>
                </a:lnTo>
                <a:lnTo>
                  <a:pt x="192" y="42"/>
                </a:lnTo>
                <a:lnTo>
                  <a:pt x="193" y="39"/>
                </a:lnTo>
                <a:lnTo>
                  <a:pt x="192" y="36"/>
                </a:lnTo>
                <a:lnTo>
                  <a:pt x="191" y="33"/>
                </a:lnTo>
                <a:lnTo>
                  <a:pt x="190" y="31"/>
                </a:lnTo>
                <a:lnTo>
                  <a:pt x="188" y="30"/>
                </a:lnTo>
                <a:lnTo>
                  <a:pt x="186" y="28"/>
                </a:lnTo>
                <a:lnTo>
                  <a:pt x="184" y="28"/>
                </a:lnTo>
                <a:lnTo>
                  <a:pt x="182" y="27"/>
                </a:lnTo>
                <a:lnTo>
                  <a:pt x="180" y="27"/>
                </a:lnTo>
                <a:lnTo>
                  <a:pt x="177" y="28"/>
                </a:lnTo>
                <a:lnTo>
                  <a:pt x="175" y="28"/>
                </a:lnTo>
                <a:lnTo>
                  <a:pt x="173" y="29"/>
                </a:lnTo>
                <a:lnTo>
                  <a:pt x="171" y="29"/>
                </a:lnTo>
                <a:lnTo>
                  <a:pt x="170" y="30"/>
                </a:lnTo>
                <a:lnTo>
                  <a:pt x="168" y="31"/>
                </a:lnTo>
                <a:lnTo>
                  <a:pt x="167" y="31"/>
                </a:lnTo>
                <a:lnTo>
                  <a:pt x="166" y="31"/>
                </a:lnTo>
                <a:lnTo>
                  <a:pt x="167" y="30"/>
                </a:lnTo>
                <a:lnTo>
                  <a:pt x="169" y="28"/>
                </a:lnTo>
                <a:lnTo>
                  <a:pt x="170" y="27"/>
                </a:lnTo>
                <a:lnTo>
                  <a:pt x="172" y="26"/>
                </a:lnTo>
                <a:lnTo>
                  <a:pt x="174" y="26"/>
                </a:lnTo>
                <a:lnTo>
                  <a:pt x="176" y="25"/>
                </a:lnTo>
                <a:lnTo>
                  <a:pt x="178" y="25"/>
                </a:lnTo>
                <a:lnTo>
                  <a:pt x="180" y="25"/>
                </a:lnTo>
                <a:lnTo>
                  <a:pt x="185" y="25"/>
                </a:lnTo>
                <a:lnTo>
                  <a:pt x="189" y="26"/>
                </a:lnTo>
                <a:lnTo>
                  <a:pt x="193" y="28"/>
                </a:lnTo>
                <a:lnTo>
                  <a:pt x="195" y="31"/>
                </a:lnTo>
                <a:lnTo>
                  <a:pt x="197" y="33"/>
                </a:lnTo>
                <a:lnTo>
                  <a:pt x="197" y="36"/>
                </a:lnTo>
                <a:lnTo>
                  <a:pt x="196" y="38"/>
                </a:lnTo>
                <a:lnTo>
                  <a:pt x="193" y="39"/>
                </a:lnTo>
                <a:lnTo>
                  <a:pt x="192" y="42"/>
                </a:lnTo>
                <a:lnTo>
                  <a:pt x="194" y="42"/>
                </a:lnTo>
                <a:lnTo>
                  <a:pt x="195" y="41"/>
                </a:lnTo>
                <a:lnTo>
                  <a:pt x="197" y="40"/>
                </a:lnTo>
                <a:lnTo>
                  <a:pt x="198" y="39"/>
                </a:lnTo>
                <a:lnTo>
                  <a:pt x="199" y="38"/>
                </a:lnTo>
                <a:lnTo>
                  <a:pt x="200" y="36"/>
                </a:lnTo>
                <a:lnTo>
                  <a:pt x="200" y="34"/>
                </a:lnTo>
                <a:lnTo>
                  <a:pt x="199" y="31"/>
                </a:lnTo>
                <a:lnTo>
                  <a:pt x="198" y="30"/>
                </a:lnTo>
                <a:lnTo>
                  <a:pt x="197" y="29"/>
                </a:lnTo>
                <a:lnTo>
                  <a:pt x="196" y="28"/>
                </a:lnTo>
                <a:lnTo>
                  <a:pt x="194" y="27"/>
                </a:lnTo>
                <a:lnTo>
                  <a:pt x="192" y="26"/>
                </a:lnTo>
                <a:lnTo>
                  <a:pt x="190" y="25"/>
                </a:lnTo>
                <a:lnTo>
                  <a:pt x="188" y="24"/>
                </a:lnTo>
                <a:lnTo>
                  <a:pt x="185" y="23"/>
                </a:lnTo>
                <a:lnTo>
                  <a:pt x="183" y="23"/>
                </a:lnTo>
                <a:lnTo>
                  <a:pt x="180" y="23"/>
                </a:lnTo>
                <a:lnTo>
                  <a:pt x="177" y="23"/>
                </a:lnTo>
                <a:lnTo>
                  <a:pt x="175" y="24"/>
                </a:lnTo>
                <a:lnTo>
                  <a:pt x="172" y="25"/>
                </a:lnTo>
                <a:lnTo>
                  <a:pt x="170" y="26"/>
                </a:lnTo>
                <a:lnTo>
                  <a:pt x="167" y="28"/>
                </a:lnTo>
                <a:lnTo>
                  <a:pt x="165" y="30"/>
                </a:lnTo>
                <a:lnTo>
                  <a:pt x="165" y="29"/>
                </a:lnTo>
                <a:lnTo>
                  <a:pt x="165" y="28"/>
                </a:lnTo>
                <a:lnTo>
                  <a:pt x="167" y="26"/>
                </a:lnTo>
                <a:lnTo>
                  <a:pt x="168" y="25"/>
                </a:lnTo>
                <a:lnTo>
                  <a:pt x="170" y="24"/>
                </a:lnTo>
                <a:lnTo>
                  <a:pt x="172" y="22"/>
                </a:lnTo>
                <a:lnTo>
                  <a:pt x="175" y="21"/>
                </a:lnTo>
                <a:lnTo>
                  <a:pt x="177" y="20"/>
                </a:lnTo>
                <a:lnTo>
                  <a:pt x="179" y="20"/>
                </a:lnTo>
                <a:lnTo>
                  <a:pt x="181" y="19"/>
                </a:lnTo>
                <a:lnTo>
                  <a:pt x="183" y="19"/>
                </a:lnTo>
                <a:lnTo>
                  <a:pt x="185" y="19"/>
                </a:lnTo>
                <a:lnTo>
                  <a:pt x="187" y="19"/>
                </a:lnTo>
                <a:lnTo>
                  <a:pt x="189" y="19"/>
                </a:lnTo>
                <a:lnTo>
                  <a:pt x="191" y="19"/>
                </a:lnTo>
                <a:lnTo>
                  <a:pt x="193" y="19"/>
                </a:lnTo>
                <a:lnTo>
                  <a:pt x="195" y="19"/>
                </a:lnTo>
                <a:lnTo>
                  <a:pt x="197" y="19"/>
                </a:lnTo>
                <a:lnTo>
                  <a:pt x="199" y="19"/>
                </a:lnTo>
                <a:lnTo>
                  <a:pt x="201" y="19"/>
                </a:lnTo>
                <a:lnTo>
                  <a:pt x="203" y="20"/>
                </a:lnTo>
                <a:lnTo>
                  <a:pt x="204" y="20"/>
                </a:lnTo>
                <a:lnTo>
                  <a:pt x="206" y="21"/>
                </a:lnTo>
                <a:lnTo>
                  <a:pt x="207" y="22"/>
                </a:lnTo>
                <a:lnTo>
                  <a:pt x="207" y="21"/>
                </a:lnTo>
                <a:lnTo>
                  <a:pt x="207" y="20"/>
                </a:lnTo>
                <a:lnTo>
                  <a:pt x="206" y="19"/>
                </a:lnTo>
                <a:lnTo>
                  <a:pt x="206" y="18"/>
                </a:lnTo>
                <a:lnTo>
                  <a:pt x="205" y="17"/>
                </a:lnTo>
                <a:lnTo>
                  <a:pt x="204" y="17"/>
                </a:lnTo>
                <a:lnTo>
                  <a:pt x="202" y="16"/>
                </a:lnTo>
                <a:lnTo>
                  <a:pt x="200" y="15"/>
                </a:lnTo>
                <a:lnTo>
                  <a:pt x="202" y="15"/>
                </a:lnTo>
                <a:lnTo>
                  <a:pt x="204" y="15"/>
                </a:lnTo>
                <a:lnTo>
                  <a:pt x="207" y="15"/>
                </a:lnTo>
                <a:lnTo>
                  <a:pt x="210" y="16"/>
                </a:lnTo>
                <a:lnTo>
                  <a:pt x="212" y="18"/>
                </a:lnTo>
                <a:lnTo>
                  <a:pt x="214" y="20"/>
                </a:lnTo>
                <a:lnTo>
                  <a:pt x="216" y="22"/>
                </a:lnTo>
                <a:lnTo>
                  <a:pt x="217" y="25"/>
                </a:lnTo>
                <a:lnTo>
                  <a:pt x="217" y="26"/>
                </a:lnTo>
                <a:lnTo>
                  <a:pt x="216" y="28"/>
                </a:lnTo>
                <a:lnTo>
                  <a:pt x="215" y="29"/>
                </a:lnTo>
                <a:lnTo>
                  <a:pt x="214" y="30"/>
                </a:lnTo>
                <a:lnTo>
                  <a:pt x="213" y="30"/>
                </a:lnTo>
                <a:lnTo>
                  <a:pt x="212" y="30"/>
                </a:lnTo>
                <a:lnTo>
                  <a:pt x="211" y="30"/>
                </a:lnTo>
                <a:lnTo>
                  <a:pt x="210" y="30"/>
                </a:lnTo>
                <a:lnTo>
                  <a:pt x="209" y="32"/>
                </a:lnTo>
                <a:lnTo>
                  <a:pt x="209" y="33"/>
                </a:lnTo>
                <a:lnTo>
                  <a:pt x="209" y="35"/>
                </a:lnTo>
                <a:lnTo>
                  <a:pt x="209" y="36"/>
                </a:lnTo>
                <a:lnTo>
                  <a:pt x="210" y="38"/>
                </a:lnTo>
                <a:lnTo>
                  <a:pt x="210" y="39"/>
                </a:lnTo>
                <a:lnTo>
                  <a:pt x="212" y="40"/>
                </a:lnTo>
                <a:lnTo>
                  <a:pt x="213" y="41"/>
                </a:lnTo>
                <a:lnTo>
                  <a:pt x="214" y="42"/>
                </a:lnTo>
                <a:lnTo>
                  <a:pt x="216" y="43"/>
                </a:lnTo>
                <a:lnTo>
                  <a:pt x="218" y="44"/>
                </a:lnTo>
                <a:lnTo>
                  <a:pt x="221" y="44"/>
                </a:lnTo>
                <a:lnTo>
                  <a:pt x="224" y="44"/>
                </a:lnTo>
                <a:lnTo>
                  <a:pt x="227" y="42"/>
                </a:lnTo>
                <a:lnTo>
                  <a:pt x="229" y="40"/>
                </a:lnTo>
                <a:lnTo>
                  <a:pt x="232" y="36"/>
                </a:lnTo>
                <a:lnTo>
                  <a:pt x="230" y="31"/>
                </a:lnTo>
                <a:lnTo>
                  <a:pt x="229" y="36"/>
                </a:lnTo>
                <a:lnTo>
                  <a:pt x="228" y="39"/>
                </a:lnTo>
                <a:lnTo>
                  <a:pt x="225" y="41"/>
                </a:lnTo>
                <a:lnTo>
                  <a:pt x="223" y="42"/>
                </a:lnTo>
                <a:lnTo>
                  <a:pt x="220" y="42"/>
                </a:lnTo>
                <a:lnTo>
                  <a:pt x="218" y="42"/>
                </a:lnTo>
                <a:lnTo>
                  <a:pt x="216" y="41"/>
                </a:lnTo>
                <a:lnTo>
                  <a:pt x="215" y="40"/>
                </a:lnTo>
                <a:lnTo>
                  <a:pt x="216" y="40"/>
                </a:lnTo>
                <a:lnTo>
                  <a:pt x="218" y="40"/>
                </a:lnTo>
                <a:lnTo>
                  <a:pt x="219" y="39"/>
                </a:lnTo>
                <a:lnTo>
                  <a:pt x="220" y="39"/>
                </a:lnTo>
                <a:lnTo>
                  <a:pt x="221" y="38"/>
                </a:lnTo>
                <a:lnTo>
                  <a:pt x="220" y="37"/>
                </a:lnTo>
                <a:lnTo>
                  <a:pt x="219" y="37"/>
                </a:lnTo>
                <a:lnTo>
                  <a:pt x="216" y="38"/>
                </a:lnTo>
                <a:lnTo>
                  <a:pt x="214" y="39"/>
                </a:lnTo>
                <a:lnTo>
                  <a:pt x="213" y="38"/>
                </a:lnTo>
                <a:lnTo>
                  <a:pt x="212" y="37"/>
                </a:lnTo>
                <a:lnTo>
                  <a:pt x="211" y="36"/>
                </a:lnTo>
                <a:lnTo>
                  <a:pt x="211" y="35"/>
                </a:lnTo>
                <a:lnTo>
                  <a:pt x="211" y="33"/>
                </a:lnTo>
                <a:lnTo>
                  <a:pt x="212" y="32"/>
                </a:lnTo>
                <a:lnTo>
                  <a:pt x="215" y="32"/>
                </a:lnTo>
                <a:lnTo>
                  <a:pt x="217" y="31"/>
                </a:lnTo>
                <a:lnTo>
                  <a:pt x="219" y="30"/>
                </a:lnTo>
                <a:lnTo>
                  <a:pt x="220" y="28"/>
                </a:lnTo>
                <a:lnTo>
                  <a:pt x="221" y="25"/>
                </a:lnTo>
                <a:lnTo>
                  <a:pt x="221" y="23"/>
                </a:lnTo>
                <a:lnTo>
                  <a:pt x="221" y="20"/>
                </a:lnTo>
                <a:lnTo>
                  <a:pt x="220" y="18"/>
                </a:lnTo>
                <a:lnTo>
                  <a:pt x="219" y="16"/>
                </a:lnTo>
                <a:lnTo>
                  <a:pt x="219" y="14"/>
                </a:lnTo>
                <a:lnTo>
                  <a:pt x="220" y="12"/>
                </a:lnTo>
                <a:lnTo>
                  <a:pt x="221" y="11"/>
                </a:lnTo>
                <a:lnTo>
                  <a:pt x="223" y="11"/>
                </a:lnTo>
                <a:lnTo>
                  <a:pt x="225" y="10"/>
                </a:lnTo>
                <a:lnTo>
                  <a:pt x="228" y="10"/>
                </a:lnTo>
                <a:lnTo>
                  <a:pt x="230" y="11"/>
                </a:lnTo>
                <a:lnTo>
                  <a:pt x="233" y="11"/>
                </a:lnTo>
                <a:lnTo>
                  <a:pt x="235" y="10"/>
                </a:lnTo>
                <a:lnTo>
                  <a:pt x="237" y="10"/>
                </a:lnTo>
                <a:lnTo>
                  <a:pt x="238" y="9"/>
                </a:lnTo>
                <a:lnTo>
                  <a:pt x="239" y="7"/>
                </a:lnTo>
                <a:lnTo>
                  <a:pt x="239" y="6"/>
                </a:lnTo>
                <a:lnTo>
                  <a:pt x="240" y="5"/>
                </a:lnTo>
                <a:lnTo>
                  <a:pt x="240" y="3"/>
                </a:lnTo>
                <a:lnTo>
                  <a:pt x="241" y="4"/>
                </a:lnTo>
                <a:lnTo>
                  <a:pt x="242" y="6"/>
                </a:lnTo>
                <a:lnTo>
                  <a:pt x="242" y="7"/>
                </a:lnTo>
                <a:lnTo>
                  <a:pt x="241" y="8"/>
                </a:lnTo>
                <a:lnTo>
                  <a:pt x="241" y="9"/>
                </a:lnTo>
                <a:lnTo>
                  <a:pt x="240" y="10"/>
                </a:lnTo>
                <a:lnTo>
                  <a:pt x="239" y="11"/>
                </a:lnTo>
                <a:lnTo>
                  <a:pt x="237" y="11"/>
                </a:lnTo>
                <a:lnTo>
                  <a:pt x="240" y="12"/>
                </a:lnTo>
                <a:lnTo>
                  <a:pt x="240" y="13"/>
                </a:lnTo>
                <a:lnTo>
                  <a:pt x="240" y="14"/>
                </a:lnTo>
                <a:lnTo>
                  <a:pt x="239" y="14"/>
                </a:lnTo>
                <a:lnTo>
                  <a:pt x="238" y="14"/>
                </a:lnTo>
                <a:lnTo>
                  <a:pt x="237" y="15"/>
                </a:lnTo>
                <a:lnTo>
                  <a:pt x="236" y="15"/>
                </a:lnTo>
                <a:lnTo>
                  <a:pt x="234" y="15"/>
                </a:lnTo>
                <a:lnTo>
                  <a:pt x="233" y="15"/>
                </a:lnTo>
                <a:lnTo>
                  <a:pt x="232" y="15"/>
                </a:lnTo>
                <a:lnTo>
                  <a:pt x="230" y="15"/>
                </a:lnTo>
                <a:lnTo>
                  <a:pt x="231" y="16"/>
                </a:lnTo>
                <a:lnTo>
                  <a:pt x="232" y="16"/>
                </a:lnTo>
                <a:lnTo>
                  <a:pt x="232" y="17"/>
                </a:lnTo>
                <a:lnTo>
                  <a:pt x="233" y="17"/>
                </a:lnTo>
                <a:lnTo>
                  <a:pt x="234" y="18"/>
                </a:lnTo>
                <a:lnTo>
                  <a:pt x="234" y="19"/>
                </a:lnTo>
                <a:lnTo>
                  <a:pt x="233" y="19"/>
                </a:lnTo>
                <a:lnTo>
                  <a:pt x="232" y="20"/>
                </a:lnTo>
                <a:lnTo>
                  <a:pt x="231" y="21"/>
                </a:lnTo>
                <a:lnTo>
                  <a:pt x="230" y="22"/>
                </a:lnTo>
                <a:lnTo>
                  <a:pt x="232" y="22"/>
                </a:lnTo>
                <a:lnTo>
                  <a:pt x="233" y="22"/>
                </a:lnTo>
                <a:lnTo>
                  <a:pt x="234" y="22"/>
                </a:lnTo>
                <a:lnTo>
                  <a:pt x="236" y="22"/>
                </a:lnTo>
                <a:lnTo>
                  <a:pt x="237" y="23"/>
                </a:lnTo>
                <a:lnTo>
                  <a:pt x="238" y="23"/>
                </a:lnTo>
                <a:lnTo>
                  <a:pt x="239" y="23"/>
                </a:lnTo>
                <a:lnTo>
                  <a:pt x="240" y="24"/>
                </a:lnTo>
                <a:lnTo>
                  <a:pt x="239" y="24"/>
                </a:lnTo>
                <a:lnTo>
                  <a:pt x="238" y="24"/>
                </a:lnTo>
                <a:lnTo>
                  <a:pt x="237" y="24"/>
                </a:lnTo>
                <a:lnTo>
                  <a:pt x="235" y="24"/>
                </a:lnTo>
                <a:lnTo>
                  <a:pt x="236" y="26"/>
                </a:lnTo>
                <a:lnTo>
                  <a:pt x="238" y="27"/>
                </a:lnTo>
                <a:lnTo>
                  <a:pt x="239" y="28"/>
                </a:lnTo>
                <a:lnTo>
                  <a:pt x="241" y="29"/>
                </a:lnTo>
                <a:lnTo>
                  <a:pt x="242" y="29"/>
                </a:lnTo>
                <a:lnTo>
                  <a:pt x="244" y="30"/>
                </a:lnTo>
                <a:lnTo>
                  <a:pt x="245" y="30"/>
                </a:lnTo>
                <a:lnTo>
                  <a:pt x="246" y="29"/>
                </a:lnTo>
                <a:lnTo>
                  <a:pt x="246" y="30"/>
                </a:lnTo>
                <a:lnTo>
                  <a:pt x="245" y="31"/>
                </a:lnTo>
                <a:lnTo>
                  <a:pt x="244" y="31"/>
                </a:lnTo>
                <a:lnTo>
                  <a:pt x="243" y="32"/>
                </a:lnTo>
                <a:lnTo>
                  <a:pt x="241" y="32"/>
                </a:lnTo>
                <a:lnTo>
                  <a:pt x="240" y="32"/>
                </a:lnTo>
                <a:lnTo>
                  <a:pt x="239" y="32"/>
                </a:lnTo>
                <a:lnTo>
                  <a:pt x="238" y="32"/>
                </a:lnTo>
                <a:lnTo>
                  <a:pt x="238" y="33"/>
                </a:lnTo>
                <a:lnTo>
                  <a:pt x="239" y="34"/>
                </a:lnTo>
                <a:lnTo>
                  <a:pt x="240" y="35"/>
                </a:lnTo>
                <a:lnTo>
                  <a:pt x="241" y="36"/>
                </a:lnTo>
                <a:lnTo>
                  <a:pt x="242" y="38"/>
                </a:lnTo>
                <a:lnTo>
                  <a:pt x="243" y="39"/>
                </a:lnTo>
                <a:lnTo>
                  <a:pt x="245" y="40"/>
                </a:lnTo>
                <a:lnTo>
                  <a:pt x="246" y="41"/>
                </a:lnTo>
                <a:lnTo>
                  <a:pt x="243" y="41"/>
                </a:lnTo>
                <a:lnTo>
                  <a:pt x="240" y="41"/>
                </a:lnTo>
                <a:lnTo>
                  <a:pt x="238" y="40"/>
                </a:lnTo>
                <a:lnTo>
                  <a:pt x="236" y="38"/>
                </a:lnTo>
                <a:lnTo>
                  <a:pt x="234" y="36"/>
                </a:lnTo>
                <a:lnTo>
                  <a:pt x="232" y="34"/>
                </a:lnTo>
                <a:lnTo>
                  <a:pt x="231" y="33"/>
                </a:lnTo>
                <a:lnTo>
                  <a:pt x="230" y="31"/>
                </a:lnTo>
                <a:lnTo>
                  <a:pt x="232" y="36"/>
                </a:lnTo>
                <a:lnTo>
                  <a:pt x="232" y="37"/>
                </a:lnTo>
                <a:lnTo>
                  <a:pt x="234" y="39"/>
                </a:lnTo>
                <a:lnTo>
                  <a:pt x="236" y="40"/>
                </a:lnTo>
                <a:lnTo>
                  <a:pt x="238" y="41"/>
                </a:lnTo>
                <a:lnTo>
                  <a:pt x="241" y="42"/>
                </a:lnTo>
                <a:lnTo>
                  <a:pt x="244" y="42"/>
                </a:lnTo>
                <a:lnTo>
                  <a:pt x="247" y="42"/>
                </a:lnTo>
                <a:lnTo>
                  <a:pt x="251" y="41"/>
                </a:lnTo>
                <a:lnTo>
                  <a:pt x="250" y="41"/>
                </a:lnTo>
                <a:lnTo>
                  <a:pt x="249" y="40"/>
                </a:lnTo>
                <a:lnTo>
                  <a:pt x="248" y="40"/>
                </a:lnTo>
                <a:lnTo>
                  <a:pt x="247" y="39"/>
                </a:lnTo>
                <a:lnTo>
                  <a:pt x="246" y="38"/>
                </a:lnTo>
                <a:lnTo>
                  <a:pt x="249" y="38"/>
                </a:lnTo>
                <a:lnTo>
                  <a:pt x="253" y="38"/>
                </a:lnTo>
                <a:lnTo>
                  <a:pt x="256" y="36"/>
                </a:lnTo>
                <a:lnTo>
                  <a:pt x="259" y="34"/>
                </a:lnTo>
                <a:lnTo>
                  <a:pt x="262" y="32"/>
                </a:lnTo>
                <a:lnTo>
                  <a:pt x="264" y="30"/>
                </a:lnTo>
                <a:lnTo>
                  <a:pt x="265" y="28"/>
                </a:lnTo>
                <a:lnTo>
                  <a:pt x="265" y="26"/>
                </a:lnTo>
                <a:lnTo>
                  <a:pt x="263" y="27"/>
                </a:lnTo>
                <a:lnTo>
                  <a:pt x="263" y="29"/>
                </a:lnTo>
                <a:lnTo>
                  <a:pt x="262" y="31"/>
                </a:lnTo>
                <a:lnTo>
                  <a:pt x="260" y="32"/>
                </a:lnTo>
                <a:lnTo>
                  <a:pt x="259" y="33"/>
                </a:lnTo>
                <a:lnTo>
                  <a:pt x="257" y="34"/>
                </a:lnTo>
                <a:lnTo>
                  <a:pt x="256" y="34"/>
                </a:lnTo>
                <a:lnTo>
                  <a:pt x="254" y="35"/>
                </a:lnTo>
                <a:lnTo>
                  <a:pt x="253" y="35"/>
                </a:lnTo>
                <a:lnTo>
                  <a:pt x="256" y="33"/>
                </a:lnTo>
                <a:lnTo>
                  <a:pt x="258" y="32"/>
                </a:lnTo>
                <a:lnTo>
                  <a:pt x="260" y="30"/>
                </a:lnTo>
                <a:lnTo>
                  <a:pt x="261" y="28"/>
                </a:lnTo>
                <a:lnTo>
                  <a:pt x="262" y="26"/>
                </a:lnTo>
                <a:lnTo>
                  <a:pt x="262" y="25"/>
                </a:lnTo>
                <a:lnTo>
                  <a:pt x="261" y="23"/>
                </a:lnTo>
                <a:lnTo>
                  <a:pt x="260" y="21"/>
                </a:lnTo>
                <a:lnTo>
                  <a:pt x="262" y="22"/>
                </a:lnTo>
                <a:lnTo>
                  <a:pt x="263" y="23"/>
                </a:lnTo>
                <a:lnTo>
                  <a:pt x="263" y="25"/>
                </a:lnTo>
                <a:lnTo>
                  <a:pt x="263" y="27"/>
                </a:lnTo>
                <a:lnTo>
                  <a:pt x="265" y="26"/>
                </a:lnTo>
                <a:lnTo>
                  <a:pt x="265" y="24"/>
                </a:lnTo>
                <a:close/>
              </a:path>
            </a:pathLst>
          </a:custGeom>
          <a:solidFill>
            <a:srgbClr val="6F4F48">
              <a:alpha val="50195"/>
            </a:srgbClr>
          </a:solidFill>
          <a:ln w="0">
            <a:solidFill>
              <a:srgbClr val="6F4F4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13"/>
          <p:cNvSpPr>
            <a:spLocks noChangeAspect="1" noEditPoints="1"/>
          </p:cNvSpPr>
          <p:nvPr/>
        </p:nvSpPr>
        <p:spPr bwMode="auto">
          <a:xfrm rot="5400000">
            <a:off x="7405707" y="166665"/>
            <a:ext cx="1562100" cy="1514475"/>
          </a:xfrm>
          <a:custGeom>
            <a:avLst/>
            <a:gdLst>
              <a:gd name="T0" fmla="*/ 2147483647 w 265"/>
              <a:gd name="T1" fmla="*/ 2147483647 h 265"/>
              <a:gd name="T2" fmla="*/ 2147483647 w 265"/>
              <a:gd name="T3" fmla="*/ 2147483647 h 265"/>
              <a:gd name="T4" fmla="*/ 2147483647 w 265"/>
              <a:gd name="T5" fmla="*/ 2147483647 h 265"/>
              <a:gd name="T6" fmla="*/ 2147483647 w 265"/>
              <a:gd name="T7" fmla="*/ 2147483647 h 265"/>
              <a:gd name="T8" fmla="*/ 2147483647 w 265"/>
              <a:gd name="T9" fmla="*/ 2147483647 h 265"/>
              <a:gd name="T10" fmla="*/ 2147483647 w 265"/>
              <a:gd name="T11" fmla="*/ 2147483647 h 265"/>
              <a:gd name="T12" fmla="*/ 2147483647 w 265"/>
              <a:gd name="T13" fmla="*/ 2147483647 h 265"/>
              <a:gd name="T14" fmla="*/ 2147483647 w 265"/>
              <a:gd name="T15" fmla="*/ 2147483647 h 265"/>
              <a:gd name="T16" fmla="*/ 2147483647 w 265"/>
              <a:gd name="T17" fmla="*/ 2147483647 h 265"/>
              <a:gd name="T18" fmla="*/ 2147483647 w 265"/>
              <a:gd name="T19" fmla="*/ 2147483647 h 265"/>
              <a:gd name="T20" fmla="*/ 2147483647 w 265"/>
              <a:gd name="T21" fmla="*/ 2147483647 h 265"/>
              <a:gd name="T22" fmla="*/ 2147483647 w 265"/>
              <a:gd name="T23" fmla="*/ 2147483647 h 265"/>
              <a:gd name="T24" fmla="*/ 2147483647 w 265"/>
              <a:gd name="T25" fmla="*/ 2147483647 h 265"/>
              <a:gd name="T26" fmla="*/ 2147483647 w 265"/>
              <a:gd name="T27" fmla="*/ 2147483647 h 265"/>
              <a:gd name="T28" fmla="*/ 2147483647 w 265"/>
              <a:gd name="T29" fmla="*/ 2147483647 h 265"/>
              <a:gd name="T30" fmla="*/ 2147483647 w 265"/>
              <a:gd name="T31" fmla="*/ 2147483647 h 265"/>
              <a:gd name="T32" fmla="*/ 2147483647 w 265"/>
              <a:gd name="T33" fmla="*/ 2147483647 h 265"/>
              <a:gd name="T34" fmla="*/ 2147483647 w 265"/>
              <a:gd name="T35" fmla="*/ 2147483647 h 265"/>
              <a:gd name="T36" fmla="*/ 2147483647 w 265"/>
              <a:gd name="T37" fmla="*/ 2147483647 h 265"/>
              <a:gd name="T38" fmla="*/ 2147483647 w 265"/>
              <a:gd name="T39" fmla="*/ 2147483647 h 265"/>
              <a:gd name="T40" fmla="*/ 0 w 265"/>
              <a:gd name="T41" fmla="*/ 2147483647 h 265"/>
              <a:gd name="T42" fmla="*/ 2147483647 w 265"/>
              <a:gd name="T43" fmla="*/ 2147483647 h 265"/>
              <a:gd name="T44" fmla="*/ 2147483647 w 265"/>
              <a:gd name="T45" fmla="*/ 2147483647 h 265"/>
              <a:gd name="T46" fmla="*/ 2147483647 w 265"/>
              <a:gd name="T47" fmla="*/ 2147483647 h 265"/>
              <a:gd name="T48" fmla="*/ 2147483647 w 265"/>
              <a:gd name="T49" fmla="*/ 2147483647 h 265"/>
              <a:gd name="T50" fmla="*/ 2147483647 w 265"/>
              <a:gd name="T51" fmla="*/ 2147483647 h 265"/>
              <a:gd name="T52" fmla="*/ 2147483647 w 265"/>
              <a:gd name="T53" fmla="*/ 2147483647 h 265"/>
              <a:gd name="T54" fmla="*/ 2147483647 w 265"/>
              <a:gd name="T55" fmla="*/ 2147483647 h 265"/>
              <a:gd name="T56" fmla="*/ 2147483647 w 265"/>
              <a:gd name="T57" fmla="*/ 2147483647 h 265"/>
              <a:gd name="T58" fmla="*/ 2147483647 w 265"/>
              <a:gd name="T59" fmla="*/ 2147483647 h 265"/>
              <a:gd name="T60" fmla="*/ 2147483647 w 265"/>
              <a:gd name="T61" fmla="*/ 2147483647 h 265"/>
              <a:gd name="T62" fmla="*/ 2147483647 w 265"/>
              <a:gd name="T63" fmla="*/ 2147483647 h 265"/>
              <a:gd name="T64" fmla="*/ 2147483647 w 265"/>
              <a:gd name="T65" fmla="*/ 2147483647 h 265"/>
              <a:gd name="T66" fmla="*/ 2147483647 w 265"/>
              <a:gd name="T67" fmla="*/ 2147483647 h 265"/>
              <a:gd name="T68" fmla="*/ 2147483647 w 265"/>
              <a:gd name="T69" fmla="*/ 2147483647 h 265"/>
              <a:gd name="T70" fmla="*/ 2147483647 w 265"/>
              <a:gd name="T71" fmla="*/ 2147483647 h 265"/>
              <a:gd name="T72" fmla="*/ 2147483647 w 265"/>
              <a:gd name="T73" fmla="*/ 2147483647 h 265"/>
              <a:gd name="T74" fmla="*/ 2147483647 w 265"/>
              <a:gd name="T75" fmla="*/ 2147483647 h 265"/>
              <a:gd name="T76" fmla="*/ 2147483647 w 265"/>
              <a:gd name="T77" fmla="*/ 2147483647 h 265"/>
              <a:gd name="T78" fmla="*/ 2147483647 w 265"/>
              <a:gd name="T79" fmla="*/ 2147483647 h 265"/>
              <a:gd name="T80" fmla="*/ 2147483647 w 265"/>
              <a:gd name="T81" fmla="*/ 2147483647 h 265"/>
              <a:gd name="T82" fmla="*/ 2147483647 w 265"/>
              <a:gd name="T83" fmla="*/ 2147483647 h 265"/>
              <a:gd name="T84" fmla="*/ 2147483647 w 265"/>
              <a:gd name="T85" fmla="*/ 2147483647 h 265"/>
              <a:gd name="T86" fmla="*/ 2147483647 w 265"/>
              <a:gd name="T87" fmla="*/ 2147483647 h 265"/>
              <a:gd name="T88" fmla="*/ 2147483647 w 265"/>
              <a:gd name="T89" fmla="*/ 2147483647 h 265"/>
              <a:gd name="T90" fmla="*/ 2147483647 w 265"/>
              <a:gd name="T91" fmla="*/ 2147483647 h 265"/>
              <a:gd name="T92" fmla="*/ 2147483647 w 265"/>
              <a:gd name="T93" fmla="*/ 2147483647 h 265"/>
              <a:gd name="T94" fmla="*/ 2147483647 w 265"/>
              <a:gd name="T95" fmla="*/ 2147483647 h 265"/>
              <a:gd name="T96" fmla="*/ 2147483647 w 265"/>
              <a:gd name="T97" fmla="*/ 2147483647 h 265"/>
              <a:gd name="T98" fmla="*/ 2147483647 w 265"/>
              <a:gd name="T99" fmla="*/ 2147483647 h 265"/>
              <a:gd name="T100" fmla="*/ 2147483647 w 265"/>
              <a:gd name="T101" fmla="*/ 2147483647 h 265"/>
              <a:gd name="T102" fmla="*/ 2147483647 w 265"/>
              <a:gd name="T103" fmla="*/ 2147483647 h 265"/>
              <a:gd name="T104" fmla="*/ 2147483647 w 265"/>
              <a:gd name="T105" fmla="*/ 2147483647 h 265"/>
              <a:gd name="T106" fmla="*/ 2147483647 w 265"/>
              <a:gd name="T107" fmla="*/ 2147483647 h 265"/>
              <a:gd name="T108" fmla="*/ 2147483647 w 265"/>
              <a:gd name="T109" fmla="*/ 2147483647 h 265"/>
              <a:gd name="T110" fmla="*/ 2147483647 w 265"/>
              <a:gd name="T111" fmla="*/ 2147483647 h 265"/>
              <a:gd name="T112" fmla="*/ 2147483647 w 265"/>
              <a:gd name="T113" fmla="*/ 2147483647 h 265"/>
              <a:gd name="T114" fmla="*/ 2147483647 w 265"/>
              <a:gd name="T115" fmla="*/ 2147483647 h 265"/>
              <a:gd name="T116" fmla="*/ 2147483647 w 265"/>
              <a:gd name="T117" fmla="*/ 2147483647 h 265"/>
              <a:gd name="T118" fmla="*/ 2147483647 w 265"/>
              <a:gd name="T119" fmla="*/ 2147483647 h 265"/>
              <a:gd name="T120" fmla="*/ 2147483647 w 265"/>
              <a:gd name="T121" fmla="*/ 2147483647 h 265"/>
              <a:gd name="T122" fmla="*/ 2147483647 w 265"/>
              <a:gd name="T123" fmla="*/ 2147483647 h 2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65"/>
              <a:gd name="T187" fmla="*/ 0 h 265"/>
              <a:gd name="T188" fmla="*/ 265 w 265"/>
              <a:gd name="T189" fmla="*/ 265 h 26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65" h="265">
                <a:moveTo>
                  <a:pt x="2" y="2"/>
                </a:move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2" y="9"/>
                </a:lnTo>
                <a:lnTo>
                  <a:pt x="3" y="12"/>
                </a:lnTo>
                <a:lnTo>
                  <a:pt x="4" y="14"/>
                </a:lnTo>
                <a:lnTo>
                  <a:pt x="6" y="17"/>
                </a:lnTo>
                <a:lnTo>
                  <a:pt x="8" y="19"/>
                </a:lnTo>
                <a:lnTo>
                  <a:pt x="10" y="22"/>
                </a:lnTo>
                <a:lnTo>
                  <a:pt x="13" y="24"/>
                </a:lnTo>
                <a:lnTo>
                  <a:pt x="15" y="26"/>
                </a:lnTo>
                <a:lnTo>
                  <a:pt x="18" y="28"/>
                </a:lnTo>
                <a:lnTo>
                  <a:pt x="20" y="29"/>
                </a:lnTo>
                <a:lnTo>
                  <a:pt x="23" y="30"/>
                </a:lnTo>
                <a:lnTo>
                  <a:pt x="26" y="31"/>
                </a:lnTo>
                <a:lnTo>
                  <a:pt x="28" y="31"/>
                </a:lnTo>
                <a:lnTo>
                  <a:pt x="26" y="34"/>
                </a:lnTo>
                <a:lnTo>
                  <a:pt x="24" y="35"/>
                </a:lnTo>
                <a:lnTo>
                  <a:pt x="21" y="37"/>
                </a:lnTo>
                <a:lnTo>
                  <a:pt x="18" y="38"/>
                </a:lnTo>
                <a:lnTo>
                  <a:pt x="16" y="38"/>
                </a:lnTo>
                <a:lnTo>
                  <a:pt x="13" y="38"/>
                </a:lnTo>
                <a:lnTo>
                  <a:pt x="11" y="37"/>
                </a:lnTo>
                <a:lnTo>
                  <a:pt x="9" y="36"/>
                </a:lnTo>
                <a:lnTo>
                  <a:pt x="7" y="34"/>
                </a:lnTo>
                <a:lnTo>
                  <a:pt x="7" y="33"/>
                </a:lnTo>
                <a:lnTo>
                  <a:pt x="7" y="31"/>
                </a:lnTo>
                <a:lnTo>
                  <a:pt x="8" y="30"/>
                </a:lnTo>
                <a:lnTo>
                  <a:pt x="9" y="29"/>
                </a:lnTo>
                <a:lnTo>
                  <a:pt x="10" y="29"/>
                </a:lnTo>
                <a:lnTo>
                  <a:pt x="12" y="30"/>
                </a:lnTo>
                <a:lnTo>
                  <a:pt x="13" y="31"/>
                </a:lnTo>
                <a:lnTo>
                  <a:pt x="12" y="29"/>
                </a:lnTo>
                <a:lnTo>
                  <a:pt x="12" y="28"/>
                </a:lnTo>
                <a:lnTo>
                  <a:pt x="10" y="27"/>
                </a:lnTo>
                <a:lnTo>
                  <a:pt x="9" y="27"/>
                </a:lnTo>
                <a:lnTo>
                  <a:pt x="7" y="27"/>
                </a:lnTo>
                <a:lnTo>
                  <a:pt x="6" y="27"/>
                </a:lnTo>
                <a:lnTo>
                  <a:pt x="4" y="29"/>
                </a:lnTo>
                <a:lnTo>
                  <a:pt x="3" y="31"/>
                </a:lnTo>
                <a:lnTo>
                  <a:pt x="4" y="33"/>
                </a:lnTo>
                <a:lnTo>
                  <a:pt x="5" y="36"/>
                </a:lnTo>
                <a:lnTo>
                  <a:pt x="7" y="38"/>
                </a:lnTo>
                <a:lnTo>
                  <a:pt x="9" y="39"/>
                </a:lnTo>
                <a:lnTo>
                  <a:pt x="12" y="41"/>
                </a:lnTo>
                <a:lnTo>
                  <a:pt x="16" y="41"/>
                </a:lnTo>
                <a:lnTo>
                  <a:pt x="19" y="40"/>
                </a:lnTo>
                <a:lnTo>
                  <a:pt x="23" y="38"/>
                </a:lnTo>
                <a:lnTo>
                  <a:pt x="23" y="42"/>
                </a:lnTo>
                <a:lnTo>
                  <a:pt x="24" y="45"/>
                </a:lnTo>
                <a:lnTo>
                  <a:pt x="25" y="49"/>
                </a:lnTo>
                <a:lnTo>
                  <a:pt x="26" y="51"/>
                </a:lnTo>
                <a:lnTo>
                  <a:pt x="28" y="54"/>
                </a:lnTo>
                <a:lnTo>
                  <a:pt x="31" y="56"/>
                </a:lnTo>
                <a:lnTo>
                  <a:pt x="33" y="57"/>
                </a:lnTo>
                <a:lnTo>
                  <a:pt x="36" y="58"/>
                </a:lnTo>
                <a:lnTo>
                  <a:pt x="39" y="57"/>
                </a:lnTo>
                <a:lnTo>
                  <a:pt x="41" y="56"/>
                </a:lnTo>
                <a:lnTo>
                  <a:pt x="42" y="55"/>
                </a:lnTo>
                <a:lnTo>
                  <a:pt x="42" y="53"/>
                </a:lnTo>
                <a:lnTo>
                  <a:pt x="42" y="51"/>
                </a:lnTo>
                <a:lnTo>
                  <a:pt x="42" y="49"/>
                </a:lnTo>
                <a:lnTo>
                  <a:pt x="41" y="48"/>
                </a:lnTo>
                <a:lnTo>
                  <a:pt x="39" y="47"/>
                </a:lnTo>
                <a:lnTo>
                  <a:pt x="38" y="47"/>
                </a:lnTo>
                <a:lnTo>
                  <a:pt x="37" y="47"/>
                </a:lnTo>
                <a:lnTo>
                  <a:pt x="36" y="47"/>
                </a:lnTo>
                <a:lnTo>
                  <a:pt x="35" y="48"/>
                </a:lnTo>
                <a:lnTo>
                  <a:pt x="34" y="48"/>
                </a:lnTo>
                <a:lnTo>
                  <a:pt x="34" y="49"/>
                </a:lnTo>
                <a:lnTo>
                  <a:pt x="33" y="50"/>
                </a:lnTo>
                <a:lnTo>
                  <a:pt x="35" y="50"/>
                </a:lnTo>
                <a:lnTo>
                  <a:pt x="36" y="50"/>
                </a:lnTo>
                <a:lnTo>
                  <a:pt x="37" y="50"/>
                </a:lnTo>
                <a:lnTo>
                  <a:pt x="38" y="50"/>
                </a:lnTo>
                <a:lnTo>
                  <a:pt x="39" y="50"/>
                </a:lnTo>
                <a:lnTo>
                  <a:pt x="39" y="51"/>
                </a:lnTo>
                <a:lnTo>
                  <a:pt x="39" y="52"/>
                </a:lnTo>
                <a:lnTo>
                  <a:pt x="39" y="53"/>
                </a:lnTo>
                <a:lnTo>
                  <a:pt x="38" y="54"/>
                </a:lnTo>
                <a:lnTo>
                  <a:pt x="37" y="54"/>
                </a:lnTo>
                <a:lnTo>
                  <a:pt x="36" y="54"/>
                </a:lnTo>
                <a:lnTo>
                  <a:pt x="34" y="53"/>
                </a:lnTo>
                <a:lnTo>
                  <a:pt x="33" y="52"/>
                </a:lnTo>
                <a:lnTo>
                  <a:pt x="31" y="51"/>
                </a:lnTo>
                <a:lnTo>
                  <a:pt x="30" y="49"/>
                </a:lnTo>
                <a:lnTo>
                  <a:pt x="29" y="47"/>
                </a:lnTo>
                <a:lnTo>
                  <a:pt x="29" y="45"/>
                </a:lnTo>
                <a:lnTo>
                  <a:pt x="30" y="43"/>
                </a:lnTo>
                <a:lnTo>
                  <a:pt x="30" y="41"/>
                </a:lnTo>
                <a:lnTo>
                  <a:pt x="31" y="40"/>
                </a:lnTo>
                <a:lnTo>
                  <a:pt x="33" y="39"/>
                </a:lnTo>
                <a:lnTo>
                  <a:pt x="35" y="39"/>
                </a:lnTo>
                <a:lnTo>
                  <a:pt x="37" y="39"/>
                </a:lnTo>
                <a:lnTo>
                  <a:pt x="39" y="39"/>
                </a:lnTo>
                <a:lnTo>
                  <a:pt x="36" y="36"/>
                </a:lnTo>
                <a:lnTo>
                  <a:pt x="34" y="37"/>
                </a:lnTo>
                <a:lnTo>
                  <a:pt x="31" y="38"/>
                </a:lnTo>
                <a:lnTo>
                  <a:pt x="29" y="39"/>
                </a:lnTo>
                <a:lnTo>
                  <a:pt x="28" y="41"/>
                </a:lnTo>
                <a:lnTo>
                  <a:pt x="27" y="44"/>
                </a:lnTo>
                <a:lnTo>
                  <a:pt x="27" y="46"/>
                </a:lnTo>
                <a:lnTo>
                  <a:pt x="29" y="50"/>
                </a:lnTo>
                <a:lnTo>
                  <a:pt x="31" y="53"/>
                </a:lnTo>
                <a:lnTo>
                  <a:pt x="30" y="52"/>
                </a:lnTo>
                <a:lnTo>
                  <a:pt x="29" y="51"/>
                </a:lnTo>
                <a:lnTo>
                  <a:pt x="28" y="50"/>
                </a:lnTo>
                <a:lnTo>
                  <a:pt x="27" y="49"/>
                </a:lnTo>
                <a:lnTo>
                  <a:pt x="26" y="47"/>
                </a:lnTo>
                <a:lnTo>
                  <a:pt x="26" y="45"/>
                </a:lnTo>
                <a:lnTo>
                  <a:pt x="26" y="43"/>
                </a:lnTo>
                <a:lnTo>
                  <a:pt x="26" y="41"/>
                </a:lnTo>
                <a:lnTo>
                  <a:pt x="27" y="38"/>
                </a:lnTo>
                <a:lnTo>
                  <a:pt x="28" y="37"/>
                </a:lnTo>
                <a:lnTo>
                  <a:pt x="29" y="36"/>
                </a:lnTo>
                <a:lnTo>
                  <a:pt x="30" y="35"/>
                </a:lnTo>
                <a:lnTo>
                  <a:pt x="32" y="35"/>
                </a:lnTo>
                <a:lnTo>
                  <a:pt x="33" y="34"/>
                </a:lnTo>
                <a:lnTo>
                  <a:pt x="34" y="35"/>
                </a:lnTo>
                <a:lnTo>
                  <a:pt x="35" y="35"/>
                </a:lnTo>
                <a:lnTo>
                  <a:pt x="28" y="28"/>
                </a:lnTo>
                <a:lnTo>
                  <a:pt x="26" y="28"/>
                </a:lnTo>
                <a:lnTo>
                  <a:pt x="25" y="28"/>
                </a:lnTo>
                <a:lnTo>
                  <a:pt x="23" y="28"/>
                </a:lnTo>
                <a:lnTo>
                  <a:pt x="20" y="27"/>
                </a:lnTo>
                <a:lnTo>
                  <a:pt x="18" y="25"/>
                </a:lnTo>
                <a:lnTo>
                  <a:pt x="16" y="23"/>
                </a:lnTo>
                <a:lnTo>
                  <a:pt x="13" y="21"/>
                </a:lnTo>
                <a:lnTo>
                  <a:pt x="11" y="19"/>
                </a:lnTo>
                <a:lnTo>
                  <a:pt x="9" y="17"/>
                </a:lnTo>
                <a:lnTo>
                  <a:pt x="7" y="15"/>
                </a:lnTo>
                <a:lnTo>
                  <a:pt x="6" y="12"/>
                </a:lnTo>
                <a:lnTo>
                  <a:pt x="4" y="10"/>
                </a:lnTo>
                <a:lnTo>
                  <a:pt x="4" y="8"/>
                </a:lnTo>
                <a:lnTo>
                  <a:pt x="3" y="7"/>
                </a:lnTo>
                <a:lnTo>
                  <a:pt x="3" y="5"/>
                </a:lnTo>
                <a:lnTo>
                  <a:pt x="4" y="4"/>
                </a:lnTo>
                <a:lnTo>
                  <a:pt x="2" y="2"/>
                </a:lnTo>
                <a:close/>
                <a:moveTo>
                  <a:pt x="63" y="63"/>
                </a:moveTo>
                <a:lnTo>
                  <a:pt x="55" y="55"/>
                </a:lnTo>
                <a:lnTo>
                  <a:pt x="53" y="57"/>
                </a:lnTo>
                <a:lnTo>
                  <a:pt x="52" y="59"/>
                </a:lnTo>
                <a:lnTo>
                  <a:pt x="51" y="61"/>
                </a:lnTo>
                <a:lnTo>
                  <a:pt x="51" y="63"/>
                </a:lnTo>
                <a:lnTo>
                  <a:pt x="50" y="60"/>
                </a:lnTo>
                <a:lnTo>
                  <a:pt x="49" y="57"/>
                </a:lnTo>
                <a:lnTo>
                  <a:pt x="49" y="54"/>
                </a:lnTo>
                <a:lnTo>
                  <a:pt x="51" y="51"/>
                </a:lnTo>
                <a:lnTo>
                  <a:pt x="49" y="49"/>
                </a:lnTo>
                <a:lnTo>
                  <a:pt x="48" y="53"/>
                </a:lnTo>
                <a:lnTo>
                  <a:pt x="47" y="56"/>
                </a:lnTo>
                <a:lnTo>
                  <a:pt x="48" y="59"/>
                </a:lnTo>
                <a:lnTo>
                  <a:pt x="49" y="62"/>
                </a:lnTo>
                <a:lnTo>
                  <a:pt x="51" y="65"/>
                </a:lnTo>
                <a:lnTo>
                  <a:pt x="52" y="67"/>
                </a:lnTo>
                <a:lnTo>
                  <a:pt x="53" y="70"/>
                </a:lnTo>
                <a:lnTo>
                  <a:pt x="53" y="72"/>
                </a:lnTo>
                <a:lnTo>
                  <a:pt x="54" y="70"/>
                </a:lnTo>
                <a:lnTo>
                  <a:pt x="54" y="68"/>
                </a:lnTo>
                <a:lnTo>
                  <a:pt x="53" y="65"/>
                </a:lnTo>
                <a:lnTo>
                  <a:pt x="53" y="63"/>
                </a:lnTo>
                <a:lnTo>
                  <a:pt x="53" y="61"/>
                </a:lnTo>
                <a:lnTo>
                  <a:pt x="53" y="60"/>
                </a:lnTo>
                <a:lnTo>
                  <a:pt x="54" y="59"/>
                </a:lnTo>
                <a:lnTo>
                  <a:pt x="56" y="58"/>
                </a:lnTo>
                <a:lnTo>
                  <a:pt x="57" y="59"/>
                </a:lnTo>
                <a:lnTo>
                  <a:pt x="58" y="59"/>
                </a:lnTo>
                <a:lnTo>
                  <a:pt x="59" y="60"/>
                </a:lnTo>
                <a:lnTo>
                  <a:pt x="60" y="62"/>
                </a:lnTo>
                <a:lnTo>
                  <a:pt x="60" y="64"/>
                </a:lnTo>
                <a:lnTo>
                  <a:pt x="61" y="66"/>
                </a:lnTo>
                <a:lnTo>
                  <a:pt x="60" y="68"/>
                </a:lnTo>
                <a:lnTo>
                  <a:pt x="61" y="68"/>
                </a:lnTo>
                <a:lnTo>
                  <a:pt x="61" y="67"/>
                </a:lnTo>
                <a:lnTo>
                  <a:pt x="62" y="66"/>
                </a:lnTo>
                <a:lnTo>
                  <a:pt x="62" y="65"/>
                </a:lnTo>
                <a:lnTo>
                  <a:pt x="63" y="64"/>
                </a:lnTo>
                <a:lnTo>
                  <a:pt x="63" y="63"/>
                </a:lnTo>
                <a:close/>
                <a:moveTo>
                  <a:pt x="64" y="94"/>
                </a:moveTo>
                <a:lnTo>
                  <a:pt x="64" y="96"/>
                </a:lnTo>
                <a:lnTo>
                  <a:pt x="64" y="98"/>
                </a:lnTo>
                <a:lnTo>
                  <a:pt x="65" y="100"/>
                </a:lnTo>
                <a:lnTo>
                  <a:pt x="66" y="100"/>
                </a:lnTo>
                <a:lnTo>
                  <a:pt x="68" y="100"/>
                </a:lnTo>
                <a:lnTo>
                  <a:pt x="68" y="99"/>
                </a:lnTo>
                <a:lnTo>
                  <a:pt x="68" y="98"/>
                </a:lnTo>
                <a:lnTo>
                  <a:pt x="68" y="97"/>
                </a:lnTo>
                <a:lnTo>
                  <a:pt x="67" y="97"/>
                </a:lnTo>
                <a:lnTo>
                  <a:pt x="66" y="96"/>
                </a:lnTo>
                <a:lnTo>
                  <a:pt x="64" y="95"/>
                </a:lnTo>
                <a:lnTo>
                  <a:pt x="64" y="94"/>
                </a:lnTo>
                <a:lnTo>
                  <a:pt x="65" y="90"/>
                </a:lnTo>
                <a:lnTo>
                  <a:pt x="65" y="92"/>
                </a:lnTo>
                <a:lnTo>
                  <a:pt x="65" y="93"/>
                </a:lnTo>
                <a:lnTo>
                  <a:pt x="66" y="93"/>
                </a:lnTo>
                <a:lnTo>
                  <a:pt x="66" y="94"/>
                </a:lnTo>
                <a:lnTo>
                  <a:pt x="67" y="94"/>
                </a:lnTo>
                <a:lnTo>
                  <a:pt x="68" y="95"/>
                </a:lnTo>
                <a:lnTo>
                  <a:pt x="69" y="96"/>
                </a:lnTo>
                <a:lnTo>
                  <a:pt x="70" y="97"/>
                </a:lnTo>
                <a:lnTo>
                  <a:pt x="70" y="98"/>
                </a:lnTo>
                <a:lnTo>
                  <a:pt x="70" y="99"/>
                </a:lnTo>
                <a:lnTo>
                  <a:pt x="70" y="100"/>
                </a:lnTo>
                <a:lnTo>
                  <a:pt x="70" y="102"/>
                </a:lnTo>
                <a:lnTo>
                  <a:pt x="69" y="102"/>
                </a:lnTo>
                <a:lnTo>
                  <a:pt x="68" y="103"/>
                </a:lnTo>
                <a:lnTo>
                  <a:pt x="67" y="103"/>
                </a:lnTo>
                <a:lnTo>
                  <a:pt x="65" y="102"/>
                </a:lnTo>
                <a:lnTo>
                  <a:pt x="64" y="101"/>
                </a:lnTo>
                <a:lnTo>
                  <a:pt x="63" y="99"/>
                </a:lnTo>
                <a:lnTo>
                  <a:pt x="62" y="98"/>
                </a:lnTo>
                <a:lnTo>
                  <a:pt x="62" y="95"/>
                </a:lnTo>
                <a:lnTo>
                  <a:pt x="62" y="93"/>
                </a:lnTo>
                <a:lnTo>
                  <a:pt x="63" y="92"/>
                </a:lnTo>
                <a:lnTo>
                  <a:pt x="63" y="90"/>
                </a:lnTo>
                <a:lnTo>
                  <a:pt x="64" y="89"/>
                </a:lnTo>
                <a:lnTo>
                  <a:pt x="65" y="90"/>
                </a:lnTo>
                <a:lnTo>
                  <a:pt x="64" y="94"/>
                </a:lnTo>
                <a:close/>
                <a:moveTo>
                  <a:pt x="72" y="80"/>
                </a:moveTo>
                <a:lnTo>
                  <a:pt x="72" y="81"/>
                </a:lnTo>
                <a:lnTo>
                  <a:pt x="72" y="82"/>
                </a:lnTo>
                <a:lnTo>
                  <a:pt x="71" y="83"/>
                </a:lnTo>
                <a:lnTo>
                  <a:pt x="71" y="84"/>
                </a:lnTo>
                <a:lnTo>
                  <a:pt x="70" y="85"/>
                </a:lnTo>
                <a:lnTo>
                  <a:pt x="70" y="86"/>
                </a:lnTo>
                <a:lnTo>
                  <a:pt x="69" y="85"/>
                </a:lnTo>
                <a:lnTo>
                  <a:pt x="69" y="84"/>
                </a:lnTo>
                <a:lnTo>
                  <a:pt x="68" y="83"/>
                </a:lnTo>
                <a:lnTo>
                  <a:pt x="68" y="81"/>
                </a:lnTo>
                <a:lnTo>
                  <a:pt x="67" y="80"/>
                </a:lnTo>
                <a:lnTo>
                  <a:pt x="67" y="78"/>
                </a:lnTo>
                <a:lnTo>
                  <a:pt x="66" y="76"/>
                </a:lnTo>
                <a:lnTo>
                  <a:pt x="67" y="75"/>
                </a:lnTo>
                <a:lnTo>
                  <a:pt x="67" y="73"/>
                </a:lnTo>
                <a:lnTo>
                  <a:pt x="68" y="73"/>
                </a:lnTo>
                <a:lnTo>
                  <a:pt x="68" y="72"/>
                </a:lnTo>
                <a:lnTo>
                  <a:pt x="68" y="71"/>
                </a:lnTo>
                <a:lnTo>
                  <a:pt x="69" y="70"/>
                </a:lnTo>
                <a:lnTo>
                  <a:pt x="69" y="69"/>
                </a:lnTo>
                <a:lnTo>
                  <a:pt x="68" y="68"/>
                </a:lnTo>
                <a:lnTo>
                  <a:pt x="67" y="69"/>
                </a:lnTo>
                <a:lnTo>
                  <a:pt x="67" y="70"/>
                </a:lnTo>
                <a:lnTo>
                  <a:pt x="67" y="71"/>
                </a:lnTo>
                <a:lnTo>
                  <a:pt x="66" y="72"/>
                </a:lnTo>
                <a:lnTo>
                  <a:pt x="65" y="73"/>
                </a:lnTo>
                <a:lnTo>
                  <a:pt x="65" y="74"/>
                </a:lnTo>
                <a:lnTo>
                  <a:pt x="65" y="75"/>
                </a:lnTo>
                <a:lnTo>
                  <a:pt x="65" y="76"/>
                </a:lnTo>
                <a:lnTo>
                  <a:pt x="65" y="78"/>
                </a:lnTo>
                <a:lnTo>
                  <a:pt x="66" y="80"/>
                </a:lnTo>
                <a:lnTo>
                  <a:pt x="66" y="82"/>
                </a:lnTo>
                <a:lnTo>
                  <a:pt x="66" y="83"/>
                </a:lnTo>
                <a:lnTo>
                  <a:pt x="67" y="85"/>
                </a:lnTo>
                <a:lnTo>
                  <a:pt x="68" y="86"/>
                </a:lnTo>
                <a:lnTo>
                  <a:pt x="68" y="87"/>
                </a:lnTo>
                <a:lnTo>
                  <a:pt x="69" y="88"/>
                </a:lnTo>
                <a:lnTo>
                  <a:pt x="70" y="88"/>
                </a:lnTo>
                <a:lnTo>
                  <a:pt x="70" y="89"/>
                </a:lnTo>
                <a:lnTo>
                  <a:pt x="69" y="89"/>
                </a:lnTo>
                <a:lnTo>
                  <a:pt x="68" y="89"/>
                </a:lnTo>
                <a:lnTo>
                  <a:pt x="67" y="89"/>
                </a:lnTo>
                <a:lnTo>
                  <a:pt x="66" y="88"/>
                </a:lnTo>
                <a:lnTo>
                  <a:pt x="65" y="88"/>
                </a:lnTo>
                <a:lnTo>
                  <a:pt x="65" y="87"/>
                </a:lnTo>
                <a:lnTo>
                  <a:pt x="64" y="86"/>
                </a:lnTo>
                <a:lnTo>
                  <a:pt x="63" y="85"/>
                </a:lnTo>
                <a:lnTo>
                  <a:pt x="63" y="84"/>
                </a:lnTo>
                <a:lnTo>
                  <a:pt x="62" y="82"/>
                </a:lnTo>
                <a:lnTo>
                  <a:pt x="62" y="81"/>
                </a:lnTo>
                <a:lnTo>
                  <a:pt x="61" y="80"/>
                </a:lnTo>
                <a:lnTo>
                  <a:pt x="61" y="79"/>
                </a:lnTo>
                <a:lnTo>
                  <a:pt x="61" y="77"/>
                </a:lnTo>
                <a:lnTo>
                  <a:pt x="61" y="74"/>
                </a:lnTo>
                <a:lnTo>
                  <a:pt x="61" y="73"/>
                </a:lnTo>
                <a:lnTo>
                  <a:pt x="61" y="72"/>
                </a:lnTo>
                <a:lnTo>
                  <a:pt x="62" y="72"/>
                </a:lnTo>
                <a:lnTo>
                  <a:pt x="63" y="71"/>
                </a:lnTo>
                <a:lnTo>
                  <a:pt x="63" y="70"/>
                </a:lnTo>
                <a:lnTo>
                  <a:pt x="64" y="69"/>
                </a:lnTo>
                <a:lnTo>
                  <a:pt x="65" y="68"/>
                </a:lnTo>
                <a:lnTo>
                  <a:pt x="66" y="67"/>
                </a:lnTo>
                <a:lnTo>
                  <a:pt x="65" y="65"/>
                </a:lnTo>
                <a:lnTo>
                  <a:pt x="64" y="66"/>
                </a:lnTo>
                <a:lnTo>
                  <a:pt x="63" y="67"/>
                </a:lnTo>
                <a:lnTo>
                  <a:pt x="62" y="68"/>
                </a:lnTo>
                <a:lnTo>
                  <a:pt x="61" y="69"/>
                </a:lnTo>
                <a:lnTo>
                  <a:pt x="61" y="70"/>
                </a:lnTo>
                <a:lnTo>
                  <a:pt x="60" y="71"/>
                </a:lnTo>
                <a:lnTo>
                  <a:pt x="60" y="72"/>
                </a:lnTo>
                <a:lnTo>
                  <a:pt x="60" y="73"/>
                </a:lnTo>
                <a:lnTo>
                  <a:pt x="60" y="75"/>
                </a:lnTo>
                <a:lnTo>
                  <a:pt x="60" y="77"/>
                </a:lnTo>
                <a:lnTo>
                  <a:pt x="60" y="79"/>
                </a:lnTo>
                <a:lnTo>
                  <a:pt x="60" y="80"/>
                </a:lnTo>
                <a:lnTo>
                  <a:pt x="60" y="81"/>
                </a:lnTo>
                <a:lnTo>
                  <a:pt x="60" y="82"/>
                </a:lnTo>
                <a:lnTo>
                  <a:pt x="60" y="83"/>
                </a:lnTo>
                <a:lnTo>
                  <a:pt x="61" y="84"/>
                </a:lnTo>
                <a:lnTo>
                  <a:pt x="62" y="85"/>
                </a:lnTo>
                <a:lnTo>
                  <a:pt x="62" y="86"/>
                </a:lnTo>
                <a:lnTo>
                  <a:pt x="63" y="88"/>
                </a:lnTo>
                <a:lnTo>
                  <a:pt x="64" y="89"/>
                </a:lnTo>
                <a:lnTo>
                  <a:pt x="65" y="90"/>
                </a:lnTo>
                <a:lnTo>
                  <a:pt x="67" y="91"/>
                </a:lnTo>
                <a:lnTo>
                  <a:pt x="68" y="91"/>
                </a:lnTo>
                <a:lnTo>
                  <a:pt x="69" y="91"/>
                </a:lnTo>
                <a:lnTo>
                  <a:pt x="71" y="91"/>
                </a:lnTo>
                <a:lnTo>
                  <a:pt x="72" y="91"/>
                </a:lnTo>
                <a:lnTo>
                  <a:pt x="73" y="91"/>
                </a:lnTo>
                <a:lnTo>
                  <a:pt x="74" y="91"/>
                </a:lnTo>
                <a:lnTo>
                  <a:pt x="75" y="92"/>
                </a:lnTo>
                <a:lnTo>
                  <a:pt x="76" y="92"/>
                </a:lnTo>
                <a:lnTo>
                  <a:pt x="77" y="92"/>
                </a:lnTo>
                <a:lnTo>
                  <a:pt x="78" y="92"/>
                </a:lnTo>
                <a:lnTo>
                  <a:pt x="78" y="91"/>
                </a:lnTo>
                <a:lnTo>
                  <a:pt x="79" y="91"/>
                </a:lnTo>
                <a:lnTo>
                  <a:pt x="80" y="91"/>
                </a:lnTo>
                <a:lnTo>
                  <a:pt x="81" y="91"/>
                </a:lnTo>
                <a:lnTo>
                  <a:pt x="82" y="91"/>
                </a:lnTo>
                <a:lnTo>
                  <a:pt x="83" y="91"/>
                </a:lnTo>
                <a:lnTo>
                  <a:pt x="84" y="91"/>
                </a:lnTo>
                <a:lnTo>
                  <a:pt x="84" y="90"/>
                </a:lnTo>
                <a:lnTo>
                  <a:pt x="85" y="89"/>
                </a:lnTo>
                <a:lnTo>
                  <a:pt x="85" y="88"/>
                </a:lnTo>
                <a:lnTo>
                  <a:pt x="86" y="87"/>
                </a:lnTo>
                <a:lnTo>
                  <a:pt x="87" y="87"/>
                </a:lnTo>
                <a:lnTo>
                  <a:pt x="86" y="86"/>
                </a:lnTo>
                <a:lnTo>
                  <a:pt x="85" y="86"/>
                </a:lnTo>
                <a:lnTo>
                  <a:pt x="84" y="87"/>
                </a:lnTo>
                <a:lnTo>
                  <a:pt x="83" y="88"/>
                </a:lnTo>
                <a:lnTo>
                  <a:pt x="83" y="89"/>
                </a:lnTo>
                <a:lnTo>
                  <a:pt x="82" y="89"/>
                </a:lnTo>
                <a:lnTo>
                  <a:pt x="81" y="89"/>
                </a:lnTo>
                <a:lnTo>
                  <a:pt x="80" y="89"/>
                </a:lnTo>
                <a:lnTo>
                  <a:pt x="79" y="90"/>
                </a:lnTo>
                <a:lnTo>
                  <a:pt x="78" y="90"/>
                </a:lnTo>
                <a:lnTo>
                  <a:pt x="77" y="90"/>
                </a:lnTo>
                <a:lnTo>
                  <a:pt x="76" y="89"/>
                </a:lnTo>
                <a:lnTo>
                  <a:pt x="75" y="89"/>
                </a:lnTo>
                <a:lnTo>
                  <a:pt x="74" y="88"/>
                </a:lnTo>
                <a:lnTo>
                  <a:pt x="73" y="87"/>
                </a:lnTo>
                <a:lnTo>
                  <a:pt x="73" y="86"/>
                </a:lnTo>
                <a:lnTo>
                  <a:pt x="74" y="85"/>
                </a:lnTo>
                <a:lnTo>
                  <a:pt x="75" y="83"/>
                </a:lnTo>
                <a:lnTo>
                  <a:pt x="75" y="81"/>
                </a:lnTo>
                <a:lnTo>
                  <a:pt x="75" y="80"/>
                </a:lnTo>
                <a:lnTo>
                  <a:pt x="75" y="79"/>
                </a:lnTo>
                <a:lnTo>
                  <a:pt x="75" y="78"/>
                </a:lnTo>
                <a:lnTo>
                  <a:pt x="75" y="77"/>
                </a:lnTo>
                <a:lnTo>
                  <a:pt x="76" y="76"/>
                </a:lnTo>
                <a:lnTo>
                  <a:pt x="75" y="75"/>
                </a:lnTo>
                <a:lnTo>
                  <a:pt x="74" y="76"/>
                </a:lnTo>
                <a:lnTo>
                  <a:pt x="73" y="77"/>
                </a:lnTo>
                <a:lnTo>
                  <a:pt x="72" y="79"/>
                </a:lnTo>
                <a:lnTo>
                  <a:pt x="72" y="80"/>
                </a:lnTo>
                <a:close/>
                <a:moveTo>
                  <a:pt x="78" y="78"/>
                </a:moveTo>
                <a:lnTo>
                  <a:pt x="77" y="79"/>
                </a:lnTo>
                <a:lnTo>
                  <a:pt x="77" y="80"/>
                </a:lnTo>
                <a:lnTo>
                  <a:pt x="77" y="82"/>
                </a:lnTo>
                <a:lnTo>
                  <a:pt x="77" y="83"/>
                </a:lnTo>
                <a:lnTo>
                  <a:pt x="77" y="84"/>
                </a:lnTo>
                <a:lnTo>
                  <a:pt x="77" y="85"/>
                </a:lnTo>
                <a:lnTo>
                  <a:pt x="77" y="86"/>
                </a:lnTo>
                <a:lnTo>
                  <a:pt x="78" y="86"/>
                </a:lnTo>
                <a:lnTo>
                  <a:pt x="79" y="86"/>
                </a:lnTo>
                <a:lnTo>
                  <a:pt x="80" y="86"/>
                </a:lnTo>
                <a:lnTo>
                  <a:pt x="80" y="85"/>
                </a:lnTo>
                <a:lnTo>
                  <a:pt x="81" y="85"/>
                </a:lnTo>
                <a:lnTo>
                  <a:pt x="82" y="85"/>
                </a:lnTo>
                <a:lnTo>
                  <a:pt x="83" y="84"/>
                </a:lnTo>
                <a:lnTo>
                  <a:pt x="84" y="84"/>
                </a:lnTo>
                <a:lnTo>
                  <a:pt x="82" y="82"/>
                </a:lnTo>
                <a:lnTo>
                  <a:pt x="82" y="83"/>
                </a:lnTo>
                <a:lnTo>
                  <a:pt x="81" y="83"/>
                </a:lnTo>
                <a:lnTo>
                  <a:pt x="80" y="83"/>
                </a:lnTo>
                <a:lnTo>
                  <a:pt x="79" y="83"/>
                </a:lnTo>
                <a:lnTo>
                  <a:pt x="79" y="82"/>
                </a:lnTo>
                <a:lnTo>
                  <a:pt x="79" y="81"/>
                </a:lnTo>
                <a:lnTo>
                  <a:pt x="79" y="80"/>
                </a:lnTo>
                <a:lnTo>
                  <a:pt x="79" y="79"/>
                </a:lnTo>
                <a:lnTo>
                  <a:pt x="78" y="78"/>
                </a:lnTo>
                <a:close/>
                <a:moveTo>
                  <a:pt x="2" y="2"/>
                </a:moveTo>
                <a:lnTo>
                  <a:pt x="4" y="1"/>
                </a:lnTo>
                <a:lnTo>
                  <a:pt x="5" y="1"/>
                </a:lnTo>
                <a:lnTo>
                  <a:pt x="7" y="1"/>
                </a:lnTo>
                <a:lnTo>
                  <a:pt x="9" y="2"/>
                </a:lnTo>
                <a:lnTo>
                  <a:pt x="12" y="3"/>
                </a:lnTo>
                <a:lnTo>
                  <a:pt x="14" y="4"/>
                </a:lnTo>
                <a:lnTo>
                  <a:pt x="17" y="6"/>
                </a:lnTo>
                <a:lnTo>
                  <a:pt x="19" y="8"/>
                </a:lnTo>
                <a:lnTo>
                  <a:pt x="22" y="10"/>
                </a:lnTo>
                <a:lnTo>
                  <a:pt x="24" y="13"/>
                </a:lnTo>
                <a:lnTo>
                  <a:pt x="26" y="15"/>
                </a:lnTo>
                <a:lnTo>
                  <a:pt x="28" y="18"/>
                </a:lnTo>
                <a:lnTo>
                  <a:pt x="29" y="21"/>
                </a:lnTo>
                <a:lnTo>
                  <a:pt x="30" y="23"/>
                </a:lnTo>
                <a:lnTo>
                  <a:pt x="31" y="26"/>
                </a:lnTo>
                <a:lnTo>
                  <a:pt x="31" y="28"/>
                </a:lnTo>
                <a:lnTo>
                  <a:pt x="34" y="26"/>
                </a:lnTo>
                <a:lnTo>
                  <a:pt x="35" y="24"/>
                </a:lnTo>
                <a:lnTo>
                  <a:pt x="37" y="21"/>
                </a:lnTo>
                <a:lnTo>
                  <a:pt x="38" y="18"/>
                </a:lnTo>
                <a:lnTo>
                  <a:pt x="38" y="16"/>
                </a:lnTo>
                <a:lnTo>
                  <a:pt x="38" y="13"/>
                </a:lnTo>
                <a:lnTo>
                  <a:pt x="37" y="11"/>
                </a:lnTo>
                <a:lnTo>
                  <a:pt x="36" y="9"/>
                </a:lnTo>
                <a:lnTo>
                  <a:pt x="34" y="7"/>
                </a:lnTo>
                <a:lnTo>
                  <a:pt x="33" y="7"/>
                </a:lnTo>
                <a:lnTo>
                  <a:pt x="31" y="7"/>
                </a:lnTo>
                <a:lnTo>
                  <a:pt x="30" y="8"/>
                </a:lnTo>
                <a:lnTo>
                  <a:pt x="29" y="9"/>
                </a:lnTo>
                <a:lnTo>
                  <a:pt x="29" y="10"/>
                </a:lnTo>
                <a:lnTo>
                  <a:pt x="29" y="12"/>
                </a:lnTo>
                <a:lnTo>
                  <a:pt x="30" y="13"/>
                </a:lnTo>
                <a:lnTo>
                  <a:pt x="29" y="12"/>
                </a:lnTo>
                <a:lnTo>
                  <a:pt x="28" y="12"/>
                </a:lnTo>
                <a:lnTo>
                  <a:pt x="27" y="10"/>
                </a:lnTo>
                <a:lnTo>
                  <a:pt x="27" y="9"/>
                </a:lnTo>
                <a:lnTo>
                  <a:pt x="27" y="7"/>
                </a:lnTo>
                <a:lnTo>
                  <a:pt x="27" y="6"/>
                </a:lnTo>
                <a:lnTo>
                  <a:pt x="29" y="4"/>
                </a:lnTo>
                <a:lnTo>
                  <a:pt x="31" y="3"/>
                </a:lnTo>
                <a:lnTo>
                  <a:pt x="34" y="4"/>
                </a:lnTo>
                <a:lnTo>
                  <a:pt x="36" y="5"/>
                </a:lnTo>
                <a:lnTo>
                  <a:pt x="38" y="7"/>
                </a:lnTo>
                <a:lnTo>
                  <a:pt x="39" y="9"/>
                </a:lnTo>
                <a:lnTo>
                  <a:pt x="40" y="12"/>
                </a:lnTo>
                <a:lnTo>
                  <a:pt x="41" y="16"/>
                </a:lnTo>
                <a:lnTo>
                  <a:pt x="40" y="19"/>
                </a:lnTo>
                <a:lnTo>
                  <a:pt x="38" y="23"/>
                </a:lnTo>
                <a:lnTo>
                  <a:pt x="42" y="23"/>
                </a:lnTo>
                <a:lnTo>
                  <a:pt x="45" y="24"/>
                </a:lnTo>
                <a:lnTo>
                  <a:pt x="48" y="25"/>
                </a:lnTo>
                <a:lnTo>
                  <a:pt x="51" y="26"/>
                </a:lnTo>
                <a:lnTo>
                  <a:pt x="54" y="28"/>
                </a:lnTo>
                <a:lnTo>
                  <a:pt x="56" y="31"/>
                </a:lnTo>
                <a:lnTo>
                  <a:pt x="57" y="33"/>
                </a:lnTo>
                <a:lnTo>
                  <a:pt x="58" y="36"/>
                </a:lnTo>
                <a:lnTo>
                  <a:pt x="57" y="39"/>
                </a:lnTo>
                <a:lnTo>
                  <a:pt x="56" y="41"/>
                </a:lnTo>
                <a:lnTo>
                  <a:pt x="55" y="42"/>
                </a:lnTo>
                <a:lnTo>
                  <a:pt x="53" y="43"/>
                </a:lnTo>
                <a:lnTo>
                  <a:pt x="51" y="43"/>
                </a:lnTo>
                <a:lnTo>
                  <a:pt x="49" y="42"/>
                </a:lnTo>
                <a:lnTo>
                  <a:pt x="48" y="41"/>
                </a:lnTo>
                <a:lnTo>
                  <a:pt x="47" y="39"/>
                </a:lnTo>
                <a:lnTo>
                  <a:pt x="47" y="37"/>
                </a:lnTo>
                <a:lnTo>
                  <a:pt x="48" y="35"/>
                </a:lnTo>
                <a:lnTo>
                  <a:pt x="49" y="34"/>
                </a:lnTo>
                <a:lnTo>
                  <a:pt x="50" y="33"/>
                </a:lnTo>
                <a:lnTo>
                  <a:pt x="49" y="36"/>
                </a:lnTo>
                <a:lnTo>
                  <a:pt x="50" y="38"/>
                </a:lnTo>
                <a:lnTo>
                  <a:pt x="51" y="39"/>
                </a:lnTo>
                <a:lnTo>
                  <a:pt x="53" y="39"/>
                </a:lnTo>
                <a:lnTo>
                  <a:pt x="54" y="38"/>
                </a:lnTo>
                <a:lnTo>
                  <a:pt x="54" y="37"/>
                </a:lnTo>
                <a:lnTo>
                  <a:pt x="54" y="36"/>
                </a:lnTo>
                <a:lnTo>
                  <a:pt x="53" y="34"/>
                </a:lnTo>
                <a:lnTo>
                  <a:pt x="52" y="33"/>
                </a:lnTo>
                <a:lnTo>
                  <a:pt x="51" y="31"/>
                </a:lnTo>
                <a:lnTo>
                  <a:pt x="49" y="30"/>
                </a:lnTo>
                <a:lnTo>
                  <a:pt x="47" y="29"/>
                </a:lnTo>
                <a:lnTo>
                  <a:pt x="45" y="29"/>
                </a:lnTo>
                <a:lnTo>
                  <a:pt x="43" y="30"/>
                </a:lnTo>
                <a:lnTo>
                  <a:pt x="41" y="30"/>
                </a:lnTo>
                <a:lnTo>
                  <a:pt x="40" y="32"/>
                </a:lnTo>
                <a:lnTo>
                  <a:pt x="39" y="33"/>
                </a:lnTo>
                <a:lnTo>
                  <a:pt x="38" y="35"/>
                </a:lnTo>
                <a:lnTo>
                  <a:pt x="39" y="37"/>
                </a:lnTo>
                <a:lnTo>
                  <a:pt x="39" y="39"/>
                </a:lnTo>
                <a:lnTo>
                  <a:pt x="36" y="36"/>
                </a:lnTo>
                <a:lnTo>
                  <a:pt x="37" y="34"/>
                </a:lnTo>
                <a:lnTo>
                  <a:pt x="37" y="31"/>
                </a:lnTo>
                <a:lnTo>
                  <a:pt x="39" y="29"/>
                </a:lnTo>
                <a:lnTo>
                  <a:pt x="41" y="28"/>
                </a:lnTo>
                <a:lnTo>
                  <a:pt x="44" y="27"/>
                </a:lnTo>
                <a:lnTo>
                  <a:pt x="46" y="28"/>
                </a:lnTo>
                <a:lnTo>
                  <a:pt x="49" y="29"/>
                </a:lnTo>
                <a:lnTo>
                  <a:pt x="52" y="31"/>
                </a:lnTo>
                <a:lnTo>
                  <a:pt x="52" y="30"/>
                </a:lnTo>
                <a:lnTo>
                  <a:pt x="51" y="29"/>
                </a:lnTo>
                <a:lnTo>
                  <a:pt x="50" y="28"/>
                </a:lnTo>
                <a:lnTo>
                  <a:pt x="49" y="27"/>
                </a:lnTo>
                <a:lnTo>
                  <a:pt x="47" y="26"/>
                </a:lnTo>
                <a:lnTo>
                  <a:pt x="45" y="26"/>
                </a:lnTo>
                <a:lnTo>
                  <a:pt x="43" y="26"/>
                </a:lnTo>
                <a:lnTo>
                  <a:pt x="41" y="26"/>
                </a:lnTo>
                <a:lnTo>
                  <a:pt x="38" y="27"/>
                </a:lnTo>
                <a:lnTo>
                  <a:pt x="37" y="28"/>
                </a:lnTo>
                <a:lnTo>
                  <a:pt x="36" y="29"/>
                </a:lnTo>
                <a:lnTo>
                  <a:pt x="35" y="30"/>
                </a:lnTo>
                <a:lnTo>
                  <a:pt x="34" y="32"/>
                </a:lnTo>
                <a:lnTo>
                  <a:pt x="34" y="33"/>
                </a:lnTo>
                <a:lnTo>
                  <a:pt x="34" y="34"/>
                </a:lnTo>
                <a:lnTo>
                  <a:pt x="35" y="35"/>
                </a:lnTo>
                <a:lnTo>
                  <a:pt x="28" y="28"/>
                </a:lnTo>
                <a:lnTo>
                  <a:pt x="28" y="26"/>
                </a:lnTo>
                <a:lnTo>
                  <a:pt x="28" y="25"/>
                </a:lnTo>
                <a:lnTo>
                  <a:pt x="28" y="23"/>
                </a:lnTo>
                <a:lnTo>
                  <a:pt x="26" y="20"/>
                </a:lnTo>
                <a:lnTo>
                  <a:pt x="25" y="18"/>
                </a:lnTo>
                <a:lnTo>
                  <a:pt x="23" y="16"/>
                </a:lnTo>
                <a:lnTo>
                  <a:pt x="21" y="13"/>
                </a:lnTo>
                <a:lnTo>
                  <a:pt x="19" y="11"/>
                </a:lnTo>
                <a:lnTo>
                  <a:pt x="17" y="9"/>
                </a:lnTo>
                <a:lnTo>
                  <a:pt x="15" y="7"/>
                </a:lnTo>
                <a:lnTo>
                  <a:pt x="12" y="6"/>
                </a:lnTo>
                <a:lnTo>
                  <a:pt x="10" y="4"/>
                </a:lnTo>
                <a:lnTo>
                  <a:pt x="8" y="4"/>
                </a:lnTo>
                <a:lnTo>
                  <a:pt x="7" y="3"/>
                </a:lnTo>
                <a:lnTo>
                  <a:pt x="5" y="3"/>
                </a:lnTo>
                <a:lnTo>
                  <a:pt x="4" y="4"/>
                </a:lnTo>
                <a:lnTo>
                  <a:pt x="2" y="2"/>
                </a:lnTo>
                <a:close/>
                <a:moveTo>
                  <a:pt x="63" y="63"/>
                </a:moveTo>
                <a:lnTo>
                  <a:pt x="55" y="55"/>
                </a:lnTo>
                <a:lnTo>
                  <a:pt x="56" y="54"/>
                </a:lnTo>
                <a:lnTo>
                  <a:pt x="57" y="53"/>
                </a:lnTo>
                <a:lnTo>
                  <a:pt x="58" y="52"/>
                </a:lnTo>
                <a:lnTo>
                  <a:pt x="59" y="52"/>
                </a:lnTo>
                <a:lnTo>
                  <a:pt x="60" y="52"/>
                </a:lnTo>
                <a:lnTo>
                  <a:pt x="61" y="51"/>
                </a:lnTo>
                <a:lnTo>
                  <a:pt x="62" y="51"/>
                </a:lnTo>
                <a:lnTo>
                  <a:pt x="63" y="51"/>
                </a:lnTo>
                <a:lnTo>
                  <a:pt x="62" y="51"/>
                </a:lnTo>
                <a:lnTo>
                  <a:pt x="60" y="50"/>
                </a:lnTo>
                <a:lnTo>
                  <a:pt x="59" y="49"/>
                </a:lnTo>
                <a:lnTo>
                  <a:pt x="57" y="49"/>
                </a:lnTo>
                <a:lnTo>
                  <a:pt x="55" y="49"/>
                </a:lnTo>
                <a:lnTo>
                  <a:pt x="54" y="49"/>
                </a:lnTo>
                <a:lnTo>
                  <a:pt x="52" y="50"/>
                </a:lnTo>
                <a:lnTo>
                  <a:pt x="51" y="51"/>
                </a:lnTo>
                <a:lnTo>
                  <a:pt x="49" y="49"/>
                </a:lnTo>
                <a:lnTo>
                  <a:pt x="53" y="48"/>
                </a:lnTo>
                <a:lnTo>
                  <a:pt x="56" y="47"/>
                </a:lnTo>
                <a:lnTo>
                  <a:pt x="59" y="48"/>
                </a:lnTo>
                <a:lnTo>
                  <a:pt x="62" y="49"/>
                </a:lnTo>
                <a:lnTo>
                  <a:pt x="65" y="51"/>
                </a:lnTo>
                <a:lnTo>
                  <a:pt x="67" y="52"/>
                </a:lnTo>
                <a:lnTo>
                  <a:pt x="70" y="53"/>
                </a:lnTo>
                <a:lnTo>
                  <a:pt x="72" y="53"/>
                </a:lnTo>
                <a:lnTo>
                  <a:pt x="71" y="54"/>
                </a:lnTo>
                <a:lnTo>
                  <a:pt x="70" y="54"/>
                </a:lnTo>
                <a:lnTo>
                  <a:pt x="69" y="54"/>
                </a:lnTo>
                <a:lnTo>
                  <a:pt x="68" y="54"/>
                </a:lnTo>
                <a:lnTo>
                  <a:pt x="67" y="54"/>
                </a:lnTo>
                <a:lnTo>
                  <a:pt x="65" y="53"/>
                </a:lnTo>
                <a:lnTo>
                  <a:pt x="64" y="53"/>
                </a:lnTo>
                <a:lnTo>
                  <a:pt x="63" y="53"/>
                </a:lnTo>
                <a:lnTo>
                  <a:pt x="62" y="52"/>
                </a:lnTo>
                <a:lnTo>
                  <a:pt x="62" y="53"/>
                </a:lnTo>
                <a:lnTo>
                  <a:pt x="61" y="53"/>
                </a:lnTo>
                <a:lnTo>
                  <a:pt x="60" y="53"/>
                </a:lnTo>
                <a:lnTo>
                  <a:pt x="60" y="54"/>
                </a:lnTo>
                <a:lnTo>
                  <a:pt x="59" y="54"/>
                </a:lnTo>
                <a:lnTo>
                  <a:pt x="58" y="55"/>
                </a:lnTo>
                <a:lnTo>
                  <a:pt x="58" y="56"/>
                </a:lnTo>
                <a:lnTo>
                  <a:pt x="58" y="57"/>
                </a:lnTo>
                <a:lnTo>
                  <a:pt x="59" y="58"/>
                </a:lnTo>
                <a:lnTo>
                  <a:pt x="60" y="59"/>
                </a:lnTo>
                <a:lnTo>
                  <a:pt x="62" y="60"/>
                </a:lnTo>
                <a:lnTo>
                  <a:pt x="64" y="60"/>
                </a:lnTo>
                <a:lnTo>
                  <a:pt x="66" y="61"/>
                </a:lnTo>
                <a:lnTo>
                  <a:pt x="68" y="60"/>
                </a:lnTo>
                <a:lnTo>
                  <a:pt x="68" y="61"/>
                </a:lnTo>
                <a:lnTo>
                  <a:pt x="67" y="61"/>
                </a:lnTo>
                <a:lnTo>
                  <a:pt x="66" y="62"/>
                </a:lnTo>
                <a:lnTo>
                  <a:pt x="65" y="62"/>
                </a:lnTo>
                <a:lnTo>
                  <a:pt x="64" y="63"/>
                </a:lnTo>
                <a:lnTo>
                  <a:pt x="63" y="63"/>
                </a:lnTo>
                <a:close/>
                <a:moveTo>
                  <a:pt x="94" y="64"/>
                </a:moveTo>
                <a:lnTo>
                  <a:pt x="95" y="64"/>
                </a:lnTo>
                <a:lnTo>
                  <a:pt x="96" y="64"/>
                </a:lnTo>
                <a:lnTo>
                  <a:pt x="97" y="64"/>
                </a:lnTo>
                <a:lnTo>
                  <a:pt x="98" y="64"/>
                </a:lnTo>
                <a:lnTo>
                  <a:pt x="99" y="64"/>
                </a:lnTo>
                <a:lnTo>
                  <a:pt x="100" y="65"/>
                </a:lnTo>
                <a:lnTo>
                  <a:pt x="100" y="66"/>
                </a:lnTo>
                <a:lnTo>
                  <a:pt x="100" y="68"/>
                </a:lnTo>
                <a:lnTo>
                  <a:pt x="99" y="69"/>
                </a:lnTo>
                <a:lnTo>
                  <a:pt x="98" y="68"/>
                </a:lnTo>
                <a:lnTo>
                  <a:pt x="97" y="68"/>
                </a:lnTo>
                <a:lnTo>
                  <a:pt x="97" y="67"/>
                </a:lnTo>
                <a:lnTo>
                  <a:pt x="96" y="66"/>
                </a:lnTo>
                <a:lnTo>
                  <a:pt x="95" y="64"/>
                </a:lnTo>
                <a:lnTo>
                  <a:pt x="94" y="64"/>
                </a:lnTo>
                <a:lnTo>
                  <a:pt x="90" y="65"/>
                </a:lnTo>
                <a:lnTo>
                  <a:pt x="92" y="65"/>
                </a:lnTo>
                <a:lnTo>
                  <a:pt x="93" y="65"/>
                </a:lnTo>
                <a:lnTo>
                  <a:pt x="93" y="66"/>
                </a:lnTo>
                <a:lnTo>
                  <a:pt x="94" y="66"/>
                </a:lnTo>
                <a:lnTo>
                  <a:pt x="94" y="67"/>
                </a:lnTo>
                <a:lnTo>
                  <a:pt x="95" y="68"/>
                </a:lnTo>
                <a:lnTo>
                  <a:pt x="96" y="69"/>
                </a:lnTo>
                <a:lnTo>
                  <a:pt x="97" y="70"/>
                </a:lnTo>
                <a:lnTo>
                  <a:pt x="98" y="70"/>
                </a:lnTo>
                <a:lnTo>
                  <a:pt x="99" y="70"/>
                </a:lnTo>
                <a:lnTo>
                  <a:pt x="101" y="70"/>
                </a:lnTo>
                <a:lnTo>
                  <a:pt x="102" y="70"/>
                </a:lnTo>
                <a:lnTo>
                  <a:pt x="102" y="69"/>
                </a:lnTo>
                <a:lnTo>
                  <a:pt x="103" y="68"/>
                </a:lnTo>
                <a:lnTo>
                  <a:pt x="103" y="67"/>
                </a:lnTo>
                <a:lnTo>
                  <a:pt x="102" y="65"/>
                </a:lnTo>
                <a:lnTo>
                  <a:pt x="101" y="64"/>
                </a:lnTo>
                <a:lnTo>
                  <a:pt x="99" y="63"/>
                </a:lnTo>
                <a:lnTo>
                  <a:pt x="97" y="62"/>
                </a:lnTo>
                <a:lnTo>
                  <a:pt x="95" y="62"/>
                </a:lnTo>
                <a:lnTo>
                  <a:pt x="93" y="62"/>
                </a:lnTo>
                <a:lnTo>
                  <a:pt x="91" y="63"/>
                </a:lnTo>
                <a:lnTo>
                  <a:pt x="90" y="63"/>
                </a:lnTo>
                <a:lnTo>
                  <a:pt x="89" y="64"/>
                </a:lnTo>
                <a:lnTo>
                  <a:pt x="90" y="65"/>
                </a:lnTo>
                <a:lnTo>
                  <a:pt x="94" y="64"/>
                </a:lnTo>
                <a:close/>
                <a:moveTo>
                  <a:pt x="80" y="72"/>
                </a:moveTo>
                <a:lnTo>
                  <a:pt x="80" y="72"/>
                </a:lnTo>
                <a:lnTo>
                  <a:pt x="81" y="72"/>
                </a:lnTo>
                <a:lnTo>
                  <a:pt x="82" y="72"/>
                </a:lnTo>
                <a:lnTo>
                  <a:pt x="82" y="71"/>
                </a:lnTo>
                <a:lnTo>
                  <a:pt x="83" y="71"/>
                </a:lnTo>
                <a:lnTo>
                  <a:pt x="84" y="71"/>
                </a:lnTo>
                <a:lnTo>
                  <a:pt x="85" y="71"/>
                </a:lnTo>
                <a:lnTo>
                  <a:pt x="86" y="70"/>
                </a:lnTo>
                <a:lnTo>
                  <a:pt x="85" y="69"/>
                </a:lnTo>
                <a:lnTo>
                  <a:pt x="84" y="69"/>
                </a:lnTo>
                <a:lnTo>
                  <a:pt x="83" y="69"/>
                </a:lnTo>
                <a:lnTo>
                  <a:pt x="83" y="68"/>
                </a:lnTo>
                <a:lnTo>
                  <a:pt x="82" y="68"/>
                </a:lnTo>
                <a:lnTo>
                  <a:pt x="81" y="68"/>
                </a:lnTo>
                <a:lnTo>
                  <a:pt x="81" y="67"/>
                </a:lnTo>
                <a:lnTo>
                  <a:pt x="80" y="67"/>
                </a:lnTo>
                <a:lnTo>
                  <a:pt x="79" y="67"/>
                </a:lnTo>
                <a:lnTo>
                  <a:pt x="78" y="67"/>
                </a:lnTo>
                <a:lnTo>
                  <a:pt x="77" y="67"/>
                </a:lnTo>
                <a:lnTo>
                  <a:pt x="76" y="66"/>
                </a:lnTo>
                <a:lnTo>
                  <a:pt x="76" y="67"/>
                </a:lnTo>
                <a:lnTo>
                  <a:pt x="75" y="67"/>
                </a:lnTo>
                <a:lnTo>
                  <a:pt x="74" y="67"/>
                </a:lnTo>
                <a:lnTo>
                  <a:pt x="73" y="67"/>
                </a:lnTo>
                <a:lnTo>
                  <a:pt x="73" y="68"/>
                </a:lnTo>
                <a:lnTo>
                  <a:pt x="72" y="69"/>
                </a:lnTo>
                <a:lnTo>
                  <a:pt x="71" y="69"/>
                </a:lnTo>
                <a:lnTo>
                  <a:pt x="70" y="69"/>
                </a:lnTo>
                <a:lnTo>
                  <a:pt x="69" y="69"/>
                </a:lnTo>
                <a:lnTo>
                  <a:pt x="68" y="68"/>
                </a:lnTo>
                <a:lnTo>
                  <a:pt x="69" y="67"/>
                </a:lnTo>
                <a:lnTo>
                  <a:pt x="70" y="67"/>
                </a:lnTo>
                <a:lnTo>
                  <a:pt x="71" y="67"/>
                </a:lnTo>
                <a:lnTo>
                  <a:pt x="72" y="66"/>
                </a:lnTo>
                <a:lnTo>
                  <a:pt x="73" y="66"/>
                </a:lnTo>
                <a:lnTo>
                  <a:pt x="74" y="65"/>
                </a:lnTo>
                <a:lnTo>
                  <a:pt x="75" y="65"/>
                </a:lnTo>
                <a:lnTo>
                  <a:pt x="76" y="65"/>
                </a:lnTo>
                <a:lnTo>
                  <a:pt x="77" y="65"/>
                </a:lnTo>
                <a:lnTo>
                  <a:pt x="78" y="65"/>
                </a:lnTo>
                <a:lnTo>
                  <a:pt x="79" y="66"/>
                </a:lnTo>
                <a:lnTo>
                  <a:pt x="80" y="66"/>
                </a:lnTo>
                <a:lnTo>
                  <a:pt x="81" y="66"/>
                </a:lnTo>
                <a:lnTo>
                  <a:pt x="82" y="66"/>
                </a:lnTo>
                <a:lnTo>
                  <a:pt x="83" y="66"/>
                </a:lnTo>
                <a:lnTo>
                  <a:pt x="84" y="66"/>
                </a:lnTo>
                <a:lnTo>
                  <a:pt x="84" y="67"/>
                </a:lnTo>
                <a:lnTo>
                  <a:pt x="85" y="67"/>
                </a:lnTo>
                <a:lnTo>
                  <a:pt x="86" y="68"/>
                </a:lnTo>
                <a:lnTo>
                  <a:pt x="87" y="68"/>
                </a:lnTo>
                <a:lnTo>
                  <a:pt x="87" y="69"/>
                </a:lnTo>
                <a:lnTo>
                  <a:pt x="88" y="69"/>
                </a:lnTo>
                <a:lnTo>
                  <a:pt x="88" y="70"/>
                </a:lnTo>
                <a:lnTo>
                  <a:pt x="89" y="70"/>
                </a:lnTo>
                <a:lnTo>
                  <a:pt x="89" y="69"/>
                </a:lnTo>
                <a:lnTo>
                  <a:pt x="89" y="68"/>
                </a:lnTo>
                <a:lnTo>
                  <a:pt x="89" y="67"/>
                </a:lnTo>
                <a:lnTo>
                  <a:pt x="88" y="66"/>
                </a:lnTo>
                <a:lnTo>
                  <a:pt x="87" y="65"/>
                </a:lnTo>
                <a:lnTo>
                  <a:pt x="86" y="64"/>
                </a:lnTo>
                <a:lnTo>
                  <a:pt x="85" y="63"/>
                </a:lnTo>
                <a:lnTo>
                  <a:pt x="84" y="63"/>
                </a:lnTo>
                <a:lnTo>
                  <a:pt x="82" y="62"/>
                </a:lnTo>
                <a:lnTo>
                  <a:pt x="81" y="62"/>
                </a:lnTo>
                <a:lnTo>
                  <a:pt x="81" y="61"/>
                </a:lnTo>
                <a:lnTo>
                  <a:pt x="80" y="61"/>
                </a:lnTo>
                <a:lnTo>
                  <a:pt x="79" y="61"/>
                </a:lnTo>
                <a:lnTo>
                  <a:pt x="78" y="61"/>
                </a:lnTo>
                <a:lnTo>
                  <a:pt x="77" y="61"/>
                </a:lnTo>
                <a:lnTo>
                  <a:pt x="76" y="61"/>
                </a:lnTo>
                <a:lnTo>
                  <a:pt x="74" y="61"/>
                </a:lnTo>
                <a:lnTo>
                  <a:pt x="73" y="61"/>
                </a:lnTo>
                <a:lnTo>
                  <a:pt x="72" y="61"/>
                </a:lnTo>
                <a:lnTo>
                  <a:pt x="72" y="62"/>
                </a:lnTo>
                <a:lnTo>
                  <a:pt x="71" y="62"/>
                </a:lnTo>
                <a:lnTo>
                  <a:pt x="70" y="63"/>
                </a:lnTo>
                <a:lnTo>
                  <a:pt x="69" y="64"/>
                </a:lnTo>
                <a:lnTo>
                  <a:pt x="68" y="65"/>
                </a:lnTo>
                <a:lnTo>
                  <a:pt x="67" y="66"/>
                </a:lnTo>
                <a:lnTo>
                  <a:pt x="66" y="67"/>
                </a:lnTo>
                <a:lnTo>
                  <a:pt x="65" y="65"/>
                </a:lnTo>
                <a:lnTo>
                  <a:pt x="66" y="64"/>
                </a:lnTo>
                <a:lnTo>
                  <a:pt x="67" y="63"/>
                </a:lnTo>
                <a:lnTo>
                  <a:pt x="68" y="62"/>
                </a:lnTo>
                <a:lnTo>
                  <a:pt x="69" y="61"/>
                </a:lnTo>
                <a:lnTo>
                  <a:pt x="70" y="61"/>
                </a:lnTo>
                <a:lnTo>
                  <a:pt x="71" y="60"/>
                </a:lnTo>
                <a:lnTo>
                  <a:pt x="72" y="60"/>
                </a:lnTo>
                <a:lnTo>
                  <a:pt x="73" y="60"/>
                </a:lnTo>
                <a:lnTo>
                  <a:pt x="74" y="60"/>
                </a:lnTo>
                <a:lnTo>
                  <a:pt x="75" y="60"/>
                </a:lnTo>
                <a:lnTo>
                  <a:pt x="76" y="60"/>
                </a:lnTo>
                <a:lnTo>
                  <a:pt x="77" y="60"/>
                </a:lnTo>
                <a:lnTo>
                  <a:pt x="78" y="60"/>
                </a:lnTo>
                <a:lnTo>
                  <a:pt x="79" y="60"/>
                </a:lnTo>
                <a:lnTo>
                  <a:pt x="80" y="59"/>
                </a:lnTo>
                <a:lnTo>
                  <a:pt x="81" y="59"/>
                </a:lnTo>
                <a:lnTo>
                  <a:pt x="82" y="60"/>
                </a:lnTo>
                <a:lnTo>
                  <a:pt x="83" y="60"/>
                </a:lnTo>
                <a:lnTo>
                  <a:pt x="84" y="61"/>
                </a:lnTo>
                <a:lnTo>
                  <a:pt x="85" y="62"/>
                </a:lnTo>
                <a:lnTo>
                  <a:pt x="86" y="62"/>
                </a:lnTo>
                <a:lnTo>
                  <a:pt x="87" y="63"/>
                </a:lnTo>
                <a:lnTo>
                  <a:pt x="88" y="63"/>
                </a:lnTo>
                <a:lnTo>
                  <a:pt x="89" y="63"/>
                </a:lnTo>
                <a:lnTo>
                  <a:pt x="89" y="64"/>
                </a:lnTo>
                <a:lnTo>
                  <a:pt x="90" y="65"/>
                </a:lnTo>
                <a:lnTo>
                  <a:pt x="91" y="67"/>
                </a:lnTo>
                <a:lnTo>
                  <a:pt x="91" y="69"/>
                </a:lnTo>
                <a:lnTo>
                  <a:pt x="91" y="72"/>
                </a:lnTo>
                <a:lnTo>
                  <a:pt x="91" y="74"/>
                </a:lnTo>
                <a:lnTo>
                  <a:pt x="92" y="75"/>
                </a:lnTo>
                <a:lnTo>
                  <a:pt x="92" y="77"/>
                </a:lnTo>
                <a:lnTo>
                  <a:pt x="91" y="78"/>
                </a:lnTo>
                <a:lnTo>
                  <a:pt x="91" y="80"/>
                </a:lnTo>
                <a:lnTo>
                  <a:pt x="91" y="81"/>
                </a:lnTo>
                <a:lnTo>
                  <a:pt x="91" y="83"/>
                </a:lnTo>
                <a:lnTo>
                  <a:pt x="90" y="84"/>
                </a:lnTo>
                <a:lnTo>
                  <a:pt x="89" y="85"/>
                </a:lnTo>
                <a:lnTo>
                  <a:pt x="88" y="86"/>
                </a:lnTo>
                <a:lnTo>
                  <a:pt x="87" y="87"/>
                </a:lnTo>
                <a:lnTo>
                  <a:pt x="86" y="86"/>
                </a:lnTo>
                <a:lnTo>
                  <a:pt x="87" y="84"/>
                </a:lnTo>
                <a:lnTo>
                  <a:pt x="88" y="84"/>
                </a:lnTo>
                <a:lnTo>
                  <a:pt x="89" y="83"/>
                </a:lnTo>
                <a:lnTo>
                  <a:pt x="89" y="82"/>
                </a:lnTo>
                <a:lnTo>
                  <a:pt x="89" y="80"/>
                </a:lnTo>
                <a:lnTo>
                  <a:pt x="90" y="79"/>
                </a:lnTo>
                <a:lnTo>
                  <a:pt x="90" y="77"/>
                </a:lnTo>
                <a:lnTo>
                  <a:pt x="89" y="76"/>
                </a:lnTo>
                <a:lnTo>
                  <a:pt x="89" y="75"/>
                </a:lnTo>
                <a:lnTo>
                  <a:pt x="88" y="74"/>
                </a:lnTo>
                <a:lnTo>
                  <a:pt x="87" y="73"/>
                </a:lnTo>
                <a:lnTo>
                  <a:pt x="86" y="73"/>
                </a:lnTo>
                <a:lnTo>
                  <a:pt x="85" y="74"/>
                </a:lnTo>
                <a:lnTo>
                  <a:pt x="84" y="74"/>
                </a:lnTo>
                <a:lnTo>
                  <a:pt x="83" y="75"/>
                </a:lnTo>
                <a:lnTo>
                  <a:pt x="82" y="75"/>
                </a:lnTo>
                <a:lnTo>
                  <a:pt x="81" y="75"/>
                </a:lnTo>
                <a:lnTo>
                  <a:pt x="80" y="75"/>
                </a:lnTo>
                <a:lnTo>
                  <a:pt x="79" y="75"/>
                </a:lnTo>
                <a:lnTo>
                  <a:pt x="78" y="75"/>
                </a:lnTo>
                <a:lnTo>
                  <a:pt x="77" y="75"/>
                </a:lnTo>
                <a:lnTo>
                  <a:pt x="76" y="76"/>
                </a:lnTo>
                <a:lnTo>
                  <a:pt x="75" y="75"/>
                </a:lnTo>
                <a:lnTo>
                  <a:pt x="75" y="74"/>
                </a:lnTo>
                <a:lnTo>
                  <a:pt x="76" y="74"/>
                </a:lnTo>
                <a:lnTo>
                  <a:pt x="76" y="73"/>
                </a:lnTo>
                <a:lnTo>
                  <a:pt x="77" y="73"/>
                </a:lnTo>
                <a:lnTo>
                  <a:pt x="78" y="73"/>
                </a:lnTo>
                <a:lnTo>
                  <a:pt x="79" y="73"/>
                </a:lnTo>
                <a:lnTo>
                  <a:pt x="79" y="72"/>
                </a:lnTo>
                <a:lnTo>
                  <a:pt x="80" y="72"/>
                </a:lnTo>
                <a:close/>
                <a:moveTo>
                  <a:pt x="78" y="78"/>
                </a:moveTo>
                <a:lnTo>
                  <a:pt x="78" y="77"/>
                </a:lnTo>
                <a:lnTo>
                  <a:pt x="79" y="77"/>
                </a:lnTo>
                <a:lnTo>
                  <a:pt x="80" y="77"/>
                </a:lnTo>
                <a:lnTo>
                  <a:pt x="81" y="77"/>
                </a:lnTo>
                <a:lnTo>
                  <a:pt x="82" y="77"/>
                </a:lnTo>
                <a:lnTo>
                  <a:pt x="83" y="77"/>
                </a:lnTo>
                <a:lnTo>
                  <a:pt x="84" y="77"/>
                </a:lnTo>
                <a:lnTo>
                  <a:pt x="85" y="77"/>
                </a:lnTo>
                <a:lnTo>
                  <a:pt x="86" y="77"/>
                </a:lnTo>
                <a:lnTo>
                  <a:pt x="86" y="78"/>
                </a:lnTo>
                <a:lnTo>
                  <a:pt x="86" y="79"/>
                </a:lnTo>
                <a:lnTo>
                  <a:pt x="86" y="80"/>
                </a:lnTo>
                <a:lnTo>
                  <a:pt x="85" y="81"/>
                </a:lnTo>
                <a:lnTo>
                  <a:pt x="85" y="82"/>
                </a:lnTo>
                <a:lnTo>
                  <a:pt x="84" y="83"/>
                </a:lnTo>
                <a:lnTo>
                  <a:pt x="84" y="84"/>
                </a:lnTo>
                <a:lnTo>
                  <a:pt x="82" y="82"/>
                </a:lnTo>
                <a:lnTo>
                  <a:pt x="83" y="82"/>
                </a:lnTo>
                <a:lnTo>
                  <a:pt x="83" y="81"/>
                </a:lnTo>
                <a:lnTo>
                  <a:pt x="83" y="80"/>
                </a:lnTo>
                <a:lnTo>
                  <a:pt x="83" y="79"/>
                </a:lnTo>
                <a:lnTo>
                  <a:pt x="82" y="79"/>
                </a:lnTo>
                <a:lnTo>
                  <a:pt x="81" y="79"/>
                </a:lnTo>
                <a:lnTo>
                  <a:pt x="80" y="79"/>
                </a:lnTo>
                <a:lnTo>
                  <a:pt x="79" y="79"/>
                </a:lnTo>
                <a:lnTo>
                  <a:pt x="78" y="78"/>
                </a:lnTo>
                <a:close/>
                <a:moveTo>
                  <a:pt x="85" y="88"/>
                </a:moveTo>
                <a:lnTo>
                  <a:pt x="84" y="92"/>
                </a:lnTo>
                <a:lnTo>
                  <a:pt x="84" y="95"/>
                </a:lnTo>
                <a:lnTo>
                  <a:pt x="84" y="98"/>
                </a:lnTo>
                <a:lnTo>
                  <a:pt x="84" y="101"/>
                </a:lnTo>
                <a:lnTo>
                  <a:pt x="86" y="104"/>
                </a:lnTo>
                <a:lnTo>
                  <a:pt x="87" y="107"/>
                </a:lnTo>
                <a:lnTo>
                  <a:pt x="89" y="109"/>
                </a:lnTo>
                <a:lnTo>
                  <a:pt x="92" y="110"/>
                </a:lnTo>
                <a:lnTo>
                  <a:pt x="91" y="109"/>
                </a:lnTo>
                <a:lnTo>
                  <a:pt x="90" y="107"/>
                </a:lnTo>
                <a:lnTo>
                  <a:pt x="90" y="105"/>
                </a:lnTo>
                <a:lnTo>
                  <a:pt x="89" y="102"/>
                </a:lnTo>
                <a:lnTo>
                  <a:pt x="89" y="100"/>
                </a:lnTo>
                <a:lnTo>
                  <a:pt x="90" y="99"/>
                </a:lnTo>
                <a:lnTo>
                  <a:pt x="91" y="97"/>
                </a:lnTo>
                <a:lnTo>
                  <a:pt x="93" y="96"/>
                </a:lnTo>
                <a:lnTo>
                  <a:pt x="94" y="98"/>
                </a:lnTo>
                <a:lnTo>
                  <a:pt x="95" y="100"/>
                </a:lnTo>
                <a:lnTo>
                  <a:pt x="96" y="103"/>
                </a:lnTo>
                <a:lnTo>
                  <a:pt x="97" y="105"/>
                </a:lnTo>
                <a:lnTo>
                  <a:pt x="98" y="108"/>
                </a:lnTo>
                <a:lnTo>
                  <a:pt x="100" y="110"/>
                </a:lnTo>
                <a:lnTo>
                  <a:pt x="101" y="111"/>
                </a:lnTo>
                <a:lnTo>
                  <a:pt x="103" y="112"/>
                </a:lnTo>
                <a:lnTo>
                  <a:pt x="105" y="112"/>
                </a:lnTo>
                <a:lnTo>
                  <a:pt x="107" y="112"/>
                </a:lnTo>
                <a:lnTo>
                  <a:pt x="108" y="113"/>
                </a:lnTo>
                <a:lnTo>
                  <a:pt x="110" y="113"/>
                </a:lnTo>
                <a:lnTo>
                  <a:pt x="111" y="114"/>
                </a:lnTo>
                <a:lnTo>
                  <a:pt x="112" y="114"/>
                </a:lnTo>
                <a:lnTo>
                  <a:pt x="113" y="114"/>
                </a:lnTo>
                <a:lnTo>
                  <a:pt x="114" y="114"/>
                </a:lnTo>
                <a:lnTo>
                  <a:pt x="115" y="114"/>
                </a:lnTo>
                <a:lnTo>
                  <a:pt x="111" y="111"/>
                </a:lnTo>
                <a:lnTo>
                  <a:pt x="110" y="111"/>
                </a:lnTo>
                <a:lnTo>
                  <a:pt x="109" y="111"/>
                </a:lnTo>
                <a:lnTo>
                  <a:pt x="108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09"/>
                </a:lnTo>
                <a:lnTo>
                  <a:pt x="102" y="108"/>
                </a:lnTo>
                <a:lnTo>
                  <a:pt x="100" y="107"/>
                </a:lnTo>
                <a:lnTo>
                  <a:pt x="99" y="106"/>
                </a:lnTo>
                <a:lnTo>
                  <a:pt x="98" y="105"/>
                </a:lnTo>
                <a:lnTo>
                  <a:pt x="97" y="103"/>
                </a:lnTo>
                <a:lnTo>
                  <a:pt x="97" y="102"/>
                </a:lnTo>
                <a:lnTo>
                  <a:pt x="96" y="100"/>
                </a:lnTo>
                <a:lnTo>
                  <a:pt x="96" y="98"/>
                </a:lnTo>
                <a:lnTo>
                  <a:pt x="97" y="97"/>
                </a:lnTo>
                <a:lnTo>
                  <a:pt x="93" y="93"/>
                </a:lnTo>
                <a:lnTo>
                  <a:pt x="92" y="93"/>
                </a:lnTo>
                <a:lnTo>
                  <a:pt x="91" y="94"/>
                </a:lnTo>
                <a:lnTo>
                  <a:pt x="90" y="95"/>
                </a:lnTo>
                <a:lnTo>
                  <a:pt x="89" y="97"/>
                </a:lnTo>
                <a:lnTo>
                  <a:pt x="88" y="98"/>
                </a:lnTo>
                <a:lnTo>
                  <a:pt x="88" y="100"/>
                </a:lnTo>
                <a:lnTo>
                  <a:pt x="88" y="102"/>
                </a:lnTo>
                <a:lnTo>
                  <a:pt x="88" y="103"/>
                </a:lnTo>
                <a:lnTo>
                  <a:pt x="86" y="101"/>
                </a:lnTo>
                <a:lnTo>
                  <a:pt x="86" y="97"/>
                </a:lnTo>
                <a:lnTo>
                  <a:pt x="86" y="92"/>
                </a:lnTo>
                <a:lnTo>
                  <a:pt x="88" y="88"/>
                </a:lnTo>
                <a:lnTo>
                  <a:pt x="87" y="87"/>
                </a:lnTo>
                <a:lnTo>
                  <a:pt x="85" y="88"/>
                </a:lnTo>
                <a:close/>
                <a:moveTo>
                  <a:pt x="88" y="85"/>
                </a:moveTo>
                <a:lnTo>
                  <a:pt x="92" y="84"/>
                </a:lnTo>
                <a:lnTo>
                  <a:pt x="95" y="84"/>
                </a:lnTo>
                <a:lnTo>
                  <a:pt x="98" y="84"/>
                </a:lnTo>
                <a:lnTo>
                  <a:pt x="101" y="84"/>
                </a:lnTo>
                <a:lnTo>
                  <a:pt x="104" y="86"/>
                </a:lnTo>
                <a:lnTo>
                  <a:pt x="107" y="87"/>
                </a:lnTo>
                <a:lnTo>
                  <a:pt x="109" y="89"/>
                </a:lnTo>
                <a:lnTo>
                  <a:pt x="110" y="92"/>
                </a:lnTo>
                <a:lnTo>
                  <a:pt x="109" y="91"/>
                </a:lnTo>
                <a:lnTo>
                  <a:pt x="107" y="90"/>
                </a:lnTo>
                <a:lnTo>
                  <a:pt x="105" y="90"/>
                </a:lnTo>
                <a:lnTo>
                  <a:pt x="103" y="89"/>
                </a:lnTo>
                <a:lnTo>
                  <a:pt x="100" y="89"/>
                </a:lnTo>
                <a:lnTo>
                  <a:pt x="98" y="90"/>
                </a:lnTo>
                <a:lnTo>
                  <a:pt x="97" y="91"/>
                </a:lnTo>
                <a:lnTo>
                  <a:pt x="96" y="94"/>
                </a:lnTo>
                <a:lnTo>
                  <a:pt x="98" y="94"/>
                </a:lnTo>
                <a:lnTo>
                  <a:pt x="100" y="95"/>
                </a:lnTo>
                <a:lnTo>
                  <a:pt x="103" y="96"/>
                </a:lnTo>
                <a:lnTo>
                  <a:pt x="105" y="97"/>
                </a:lnTo>
                <a:lnTo>
                  <a:pt x="108" y="98"/>
                </a:lnTo>
                <a:lnTo>
                  <a:pt x="110" y="100"/>
                </a:lnTo>
                <a:lnTo>
                  <a:pt x="111" y="101"/>
                </a:lnTo>
                <a:lnTo>
                  <a:pt x="112" y="103"/>
                </a:lnTo>
                <a:lnTo>
                  <a:pt x="112" y="107"/>
                </a:lnTo>
                <a:lnTo>
                  <a:pt x="113" y="110"/>
                </a:lnTo>
                <a:lnTo>
                  <a:pt x="114" y="112"/>
                </a:lnTo>
                <a:lnTo>
                  <a:pt x="115" y="113"/>
                </a:lnTo>
                <a:lnTo>
                  <a:pt x="115" y="114"/>
                </a:lnTo>
                <a:lnTo>
                  <a:pt x="111" y="111"/>
                </a:lnTo>
                <a:lnTo>
                  <a:pt x="111" y="109"/>
                </a:lnTo>
                <a:lnTo>
                  <a:pt x="110" y="106"/>
                </a:lnTo>
                <a:lnTo>
                  <a:pt x="109" y="103"/>
                </a:lnTo>
                <a:lnTo>
                  <a:pt x="107" y="100"/>
                </a:lnTo>
                <a:lnTo>
                  <a:pt x="106" y="99"/>
                </a:lnTo>
                <a:lnTo>
                  <a:pt x="105" y="98"/>
                </a:lnTo>
                <a:lnTo>
                  <a:pt x="103" y="97"/>
                </a:lnTo>
                <a:lnTo>
                  <a:pt x="102" y="97"/>
                </a:lnTo>
                <a:lnTo>
                  <a:pt x="100" y="96"/>
                </a:lnTo>
                <a:lnTo>
                  <a:pt x="98" y="97"/>
                </a:lnTo>
                <a:lnTo>
                  <a:pt x="97" y="97"/>
                </a:lnTo>
                <a:lnTo>
                  <a:pt x="92" y="93"/>
                </a:lnTo>
                <a:lnTo>
                  <a:pt x="93" y="92"/>
                </a:lnTo>
                <a:lnTo>
                  <a:pt x="94" y="91"/>
                </a:lnTo>
                <a:lnTo>
                  <a:pt x="95" y="90"/>
                </a:lnTo>
                <a:lnTo>
                  <a:pt x="97" y="89"/>
                </a:lnTo>
                <a:lnTo>
                  <a:pt x="98" y="88"/>
                </a:lnTo>
                <a:lnTo>
                  <a:pt x="100" y="88"/>
                </a:lnTo>
                <a:lnTo>
                  <a:pt x="102" y="88"/>
                </a:lnTo>
                <a:lnTo>
                  <a:pt x="103" y="88"/>
                </a:lnTo>
                <a:lnTo>
                  <a:pt x="102" y="87"/>
                </a:lnTo>
                <a:lnTo>
                  <a:pt x="101" y="86"/>
                </a:lnTo>
                <a:lnTo>
                  <a:pt x="99" y="86"/>
                </a:lnTo>
                <a:lnTo>
                  <a:pt x="97" y="86"/>
                </a:lnTo>
                <a:lnTo>
                  <a:pt x="94" y="86"/>
                </a:lnTo>
                <a:lnTo>
                  <a:pt x="92" y="86"/>
                </a:lnTo>
                <a:lnTo>
                  <a:pt x="90" y="87"/>
                </a:lnTo>
                <a:lnTo>
                  <a:pt x="88" y="88"/>
                </a:lnTo>
                <a:lnTo>
                  <a:pt x="87" y="87"/>
                </a:lnTo>
                <a:lnTo>
                  <a:pt x="88" y="85"/>
                </a:lnTo>
                <a:close/>
                <a:moveTo>
                  <a:pt x="24" y="265"/>
                </a:moveTo>
                <a:lnTo>
                  <a:pt x="23" y="265"/>
                </a:lnTo>
                <a:lnTo>
                  <a:pt x="22" y="265"/>
                </a:lnTo>
                <a:lnTo>
                  <a:pt x="22" y="264"/>
                </a:lnTo>
                <a:lnTo>
                  <a:pt x="21" y="263"/>
                </a:lnTo>
                <a:lnTo>
                  <a:pt x="20" y="261"/>
                </a:lnTo>
                <a:lnTo>
                  <a:pt x="20" y="260"/>
                </a:lnTo>
                <a:lnTo>
                  <a:pt x="20" y="258"/>
                </a:lnTo>
                <a:lnTo>
                  <a:pt x="20" y="256"/>
                </a:lnTo>
                <a:lnTo>
                  <a:pt x="22" y="259"/>
                </a:lnTo>
                <a:lnTo>
                  <a:pt x="25" y="260"/>
                </a:lnTo>
                <a:lnTo>
                  <a:pt x="27" y="260"/>
                </a:lnTo>
                <a:lnTo>
                  <a:pt x="30" y="258"/>
                </a:lnTo>
                <a:lnTo>
                  <a:pt x="32" y="254"/>
                </a:lnTo>
                <a:lnTo>
                  <a:pt x="34" y="251"/>
                </a:lnTo>
                <a:lnTo>
                  <a:pt x="35" y="246"/>
                </a:lnTo>
                <a:lnTo>
                  <a:pt x="35" y="242"/>
                </a:lnTo>
                <a:lnTo>
                  <a:pt x="34" y="241"/>
                </a:lnTo>
                <a:lnTo>
                  <a:pt x="33" y="241"/>
                </a:lnTo>
                <a:lnTo>
                  <a:pt x="33" y="242"/>
                </a:lnTo>
                <a:lnTo>
                  <a:pt x="33" y="243"/>
                </a:lnTo>
                <a:lnTo>
                  <a:pt x="33" y="245"/>
                </a:lnTo>
                <a:lnTo>
                  <a:pt x="32" y="246"/>
                </a:lnTo>
                <a:lnTo>
                  <a:pt x="31" y="247"/>
                </a:lnTo>
                <a:lnTo>
                  <a:pt x="30" y="248"/>
                </a:lnTo>
                <a:lnTo>
                  <a:pt x="28" y="249"/>
                </a:lnTo>
                <a:lnTo>
                  <a:pt x="25" y="250"/>
                </a:lnTo>
                <a:lnTo>
                  <a:pt x="25" y="249"/>
                </a:lnTo>
                <a:lnTo>
                  <a:pt x="26" y="248"/>
                </a:lnTo>
                <a:lnTo>
                  <a:pt x="26" y="247"/>
                </a:lnTo>
                <a:lnTo>
                  <a:pt x="27" y="246"/>
                </a:lnTo>
                <a:lnTo>
                  <a:pt x="28" y="244"/>
                </a:lnTo>
                <a:lnTo>
                  <a:pt x="28" y="242"/>
                </a:lnTo>
                <a:lnTo>
                  <a:pt x="27" y="240"/>
                </a:lnTo>
                <a:lnTo>
                  <a:pt x="25" y="238"/>
                </a:lnTo>
                <a:lnTo>
                  <a:pt x="25" y="239"/>
                </a:lnTo>
                <a:lnTo>
                  <a:pt x="25" y="241"/>
                </a:lnTo>
                <a:lnTo>
                  <a:pt x="25" y="242"/>
                </a:lnTo>
                <a:lnTo>
                  <a:pt x="24" y="243"/>
                </a:lnTo>
                <a:lnTo>
                  <a:pt x="22" y="241"/>
                </a:lnTo>
                <a:lnTo>
                  <a:pt x="21" y="239"/>
                </a:lnTo>
                <a:lnTo>
                  <a:pt x="21" y="236"/>
                </a:lnTo>
                <a:lnTo>
                  <a:pt x="20" y="233"/>
                </a:lnTo>
                <a:lnTo>
                  <a:pt x="19" y="235"/>
                </a:lnTo>
                <a:lnTo>
                  <a:pt x="18" y="236"/>
                </a:lnTo>
                <a:lnTo>
                  <a:pt x="17" y="236"/>
                </a:lnTo>
                <a:lnTo>
                  <a:pt x="16" y="234"/>
                </a:lnTo>
                <a:lnTo>
                  <a:pt x="16" y="236"/>
                </a:lnTo>
                <a:lnTo>
                  <a:pt x="16" y="238"/>
                </a:lnTo>
                <a:lnTo>
                  <a:pt x="15" y="240"/>
                </a:lnTo>
                <a:lnTo>
                  <a:pt x="15" y="241"/>
                </a:lnTo>
                <a:lnTo>
                  <a:pt x="14" y="242"/>
                </a:lnTo>
                <a:lnTo>
                  <a:pt x="13" y="243"/>
                </a:lnTo>
                <a:lnTo>
                  <a:pt x="12" y="243"/>
                </a:lnTo>
                <a:lnTo>
                  <a:pt x="11" y="242"/>
                </a:lnTo>
                <a:lnTo>
                  <a:pt x="10" y="242"/>
                </a:lnTo>
                <a:lnTo>
                  <a:pt x="8" y="243"/>
                </a:lnTo>
                <a:lnTo>
                  <a:pt x="6" y="243"/>
                </a:lnTo>
                <a:lnTo>
                  <a:pt x="5" y="243"/>
                </a:lnTo>
                <a:lnTo>
                  <a:pt x="3" y="242"/>
                </a:lnTo>
                <a:lnTo>
                  <a:pt x="2" y="241"/>
                </a:lnTo>
                <a:lnTo>
                  <a:pt x="1" y="239"/>
                </a:lnTo>
                <a:lnTo>
                  <a:pt x="0" y="237"/>
                </a:lnTo>
                <a:lnTo>
                  <a:pt x="0" y="235"/>
                </a:lnTo>
                <a:lnTo>
                  <a:pt x="0" y="234"/>
                </a:lnTo>
                <a:lnTo>
                  <a:pt x="0" y="235"/>
                </a:lnTo>
                <a:lnTo>
                  <a:pt x="1" y="235"/>
                </a:lnTo>
                <a:lnTo>
                  <a:pt x="2" y="236"/>
                </a:lnTo>
                <a:lnTo>
                  <a:pt x="3" y="237"/>
                </a:lnTo>
                <a:lnTo>
                  <a:pt x="4" y="237"/>
                </a:lnTo>
                <a:lnTo>
                  <a:pt x="7" y="238"/>
                </a:lnTo>
                <a:lnTo>
                  <a:pt x="8" y="236"/>
                </a:lnTo>
                <a:lnTo>
                  <a:pt x="8" y="233"/>
                </a:lnTo>
                <a:lnTo>
                  <a:pt x="8" y="228"/>
                </a:lnTo>
                <a:lnTo>
                  <a:pt x="8" y="224"/>
                </a:lnTo>
                <a:lnTo>
                  <a:pt x="9" y="220"/>
                </a:lnTo>
                <a:lnTo>
                  <a:pt x="11" y="218"/>
                </a:lnTo>
                <a:lnTo>
                  <a:pt x="16" y="217"/>
                </a:lnTo>
                <a:lnTo>
                  <a:pt x="13" y="215"/>
                </a:lnTo>
                <a:lnTo>
                  <a:pt x="11" y="213"/>
                </a:lnTo>
                <a:lnTo>
                  <a:pt x="9" y="211"/>
                </a:lnTo>
                <a:lnTo>
                  <a:pt x="8" y="208"/>
                </a:lnTo>
                <a:lnTo>
                  <a:pt x="7" y="205"/>
                </a:lnTo>
                <a:lnTo>
                  <a:pt x="6" y="202"/>
                </a:lnTo>
                <a:lnTo>
                  <a:pt x="6" y="198"/>
                </a:lnTo>
                <a:lnTo>
                  <a:pt x="6" y="194"/>
                </a:lnTo>
                <a:lnTo>
                  <a:pt x="7" y="191"/>
                </a:lnTo>
                <a:lnTo>
                  <a:pt x="7" y="187"/>
                </a:lnTo>
                <a:lnTo>
                  <a:pt x="9" y="183"/>
                </a:lnTo>
                <a:lnTo>
                  <a:pt x="11" y="178"/>
                </a:lnTo>
                <a:lnTo>
                  <a:pt x="14" y="173"/>
                </a:lnTo>
                <a:lnTo>
                  <a:pt x="18" y="169"/>
                </a:lnTo>
                <a:lnTo>
                  <a:pt x="22" y="164"/>
                </a:lnTo>
                <a:lnTo>
                  <a:pt x="27" y="160"/>
                </a:lnTo>
                <a:lnTo>
                  <a:pt x="25" y="161"/>
                </a:lnTo>
                <a:lnTo>
                  <a:pt x="24" y="161"/>
                </a:lnTo>
                <a:lnTo>
                  <a:pt x="23" y="161"/>
                </a:lnTo>
                <a:lnTo>
                  <a:pt x="22" y="162"/>
                </a:lnTo>
                <a:lnTo>
                  <a:pt x="20" y="162"/>
                </a:lnTo>
                <a:lnTo>
                  <a:pt x="19" y="163"/>
                </a:lnTo>
                <a:lnTo>
                  <a:pt x="19" y="164"/>
                </a:lnTo>
                <a:lnTo>
                  <a:pt x="18" y="165"/>
                </a:lnTo>
                <a:lnTo>
                  <a:pt x="17" y="166"/>
                </a:lnTo>
                <a:lnTo>
                  <a:pt x="17" y="167"/>
                </a:lnTo>
                <a:lnTo>
                  <a:pt x="16" y="167"/>
                </a:lnTo>
                <a:lnTo>
                  <a:pt x="15" y="167"/>
                </a:lnTo>
                <a:lnTo>
                  <a:pt x="14" y="167"/>
                </a:lnTo>
                <a:lnTo>
                  <a:pt x="13" y="167"/>
                </a:lnTo>
                <a:lnTo>
                  <a:pt x="12" y="166"/>
                </a:lnTo>
                <a:lnTo>
                  <a:pt x="11" y="167"/>
                </a:lnTo>
                <a:lnTo>
                  <a:pt x="10" y="168"/>
                </a:lnTo>
                <a:lnTo>
                  <a:pt x="9" y="169"/>
                </a:lnTo>
                <a:lnTo>
                  <a:pt x="8" y="169"/>
                </a:lnTo>
                <a:lnTo>
                  <a:pt x="7" y="169"/>
                </a:lnTo>
                <a:lnTo>
                  <a:pt x="7" y="168"/>
                </a:lnTo>
                <a:lnTo>
                  <a:pt x="7" y="167"/>
                </a:lnTo>
                <a:lnTo>
                  <a:pt x="8" y="165"/>
                </a:lnTo>
                <a:lnTo>
                  <a:pt x="8" y="163"/>
                </a:lnTo>
                <a:lnTo>
                  <a:pt x="9" y="161"/>
                </a:lnTo>
                <a:lnTo>
                  <a:pt x="10" y="159"/>
                </a:lnTo>
                <a:lnTo>
                  <a:pt x="11" y="157"/>
                </a:lnTo>
                <a:lnTo>
                  <a:pt x="12" y="155"/>
                </a:lnTo>
                <a:lnTo>
                  <a:pt x="13" y="153"/>
                </a:lnTo>
                <a:lnTo>
                  <a:pt x="14" y="151"/>
                </a:lnTo>
                <a:lnTo>
                  <a:pt x="15" y="150"/>
                </a:lnTo>
                <a:lnTo>
                  <a:pt x="15" y="148"/>
                </a:lnTo>
                <a:lnTo>
                  <a:pt x="15" y="147"/>
                </a:lnTo>
                <a:lnTo>
                  <a:pt x="15" y="146"/>
                </a:lnTo>
                <a:lnTo>
                  <a:pt x="14" y="146"/>
                </a:lnTo>
                <a:lnTo>
                  <a:pt x="13" y="146"/>
                </a:lnTo>
                <a:lnTo>
                  <a:pt x="12" y="146"/>
                </a:lnTo>
                <a:lnTo>
                  <a:pt x="10" y="146"/>
                </a:lnTo>
                <a:lnTo>
                  <a:pt x="9" y="147"/>
                </a:lnTo>
                <a:lnTo>
                  <a:pt x="8" y="147"/>
                </a:lnTo>
                <a:lnTo>
                  <a:pt x="8" y="146"/>
                </a:lnTo>
                <a:lnTo>
                  <a:pt x="10" y="144"/>
                </a:lnTo>
                <a:lnTo>
                  <a:pt x="12" y="144"/>
                </a:lnTo>
                <a:lnTo>
                  <a:pt x="13" y="144"/>
                </a:lnTo>
                <a:lnTo>
                  <a:pt x="14" y="144"/>
                </a:lnTo>
                <a:lnTo>
                  <a:pt x="15" y="144"/>
                </a:lnTo>
                <a:lnTo>
                  <a:pt x="16" y="145"/>
                </a:lnTo>
                <a:lnTo>
                  <a:pt x="17" y="146"/>
                </a:lnTo>
                <a:lnTo>
                  <a:pt x="17" y="147"/>
                </a:lnTo>
                <a:lnTo>
                  <a:pt x="17" y="148"/>
                </a:lnTo>
                <a:lnTo>
                  <a:pt x="17" y="150"/>
                </a:lnTo>
                <a:lnTo>
                  <a:pt x="17" y="151"/>
                </a:lnTo>
                <a:lnTo>
                  <a:pt x="16" y="152"/>
                </a:lnTo>
                <a:lnTo>
                  <a:pt x="15" y="154"/>
                </a:lnTo>
                <a:lnTo>
                  <a:pt x="14" y="156"/>
                </a:lnTo>
                <a:lnTo>
                  <a:pt x="13" y="158"/>
                </a:lnTo>
                <a:lnTo>
                  <a:pt x="12" y="160"/>
                </a:lnTo>
                <a:lnTo>
                  <a:pt x="10" y="162"/>
                </a:lnTo>
                <a:lnTo>
                  <a:pt x="9" y="164"/>
                </a:lnTo>
                <a:lnTo>
                  <a:pt x="9" y="165"/>
                </a:lnTo>
                <a:lnTo>
                  <a:pt x="10" y="165"/>
                </a:lnTo>
                <a:lnTo>
                  <a:pt x="11" y="165"/>
                </a:lnTo>
                <a:lnTo>
                  <a:pt x="12" y="164"/>
                </a:lnTo>
                <a:lnTo>
                  <a:pt x="13" y="164"/>
                </a:lnTo>
                <a:lnTo>
                  <a:pt x="13" y="163"/>
                </a:lnTo>
                <a:lnTo>
                  <a:pt x="14" y="164"/>
                </a:lnTo>
                <a:lnTo>
                  <a:pt x="15" y="165"/>
                </a:lnTo>
                <a:lnTo>
                  <a:pt x="16" y="165"/>
                </a:lnTo>
                <a:lnTo>
                  <a:pt x="17" y="164"/>
                </a:lnTo>
                <a:lnTo>
                  <a:pt x="18" y="162"/>
                </a:lnTo>
                <a:lnTo>
                  <a:pt x="19" y="161"/>
                </a:lnTo>
                <a:lnTo>
                  <a:pt x="21" y="160"/>
                </a:lnTo>
                <a:lnTo>
                  <a:pt x="22" y="159"/>
                </a:lnTo>
                <a:lnTo>
                  <a:pt x="24" y="159"/>
                </a:lnTo>
                <a:lnTo>
                  <a:pt x="26" y="159"/>
                </a:lnTo>
                <a:lnTo>
                  <a:pt x="28" y="159"/>
                </a:lnTo>
                <a:lnTo>
                  <a:pt x="29" y="158"/>
                </a:lnTo>
                <a:lnTo>
                  <a:pt x="27" y="162"/>
                </a:lnTo>
                <a:lnTo>
                  <a:pt x="25" y="164"/>
                </a:lnTo>
                <a:lnTo>
                  <a:pt x="23" y="166"/>
                </a:lnTo>
                <a:lnTo>
                  <a:pt x="20" y="169"/>
                </a:lnTo>
                <a:lnTo>
                  <a:pt x="17" y="173"/>
                </a:lnTo>
                <a:lnTo>
                  <a:pt x="14" y="177"/>
                </a:lnTo>
                <a:lnTo>
                  <a:pt x="12" y="182"/>
                </a:lnTo>
                <a:lnTo>
                  <a:pt x="10" y="187"/>
                </a:lnTo>
                <a:lnTo>
                  <a:pt x="8" y="193"/>
                </a:lnTo>
                <a:lnTo>
                  <a:pt x="8" y="199"/>
                </a:lnTo>
                <a:lnTo>
                  <a:pt x="8" y="204"/>
                </a:lnTo>
                <a:lnTo>
                  <a:pt x="10" y="208"/>
                </a:lnTo>
                <a:lnTo>
                  <a:pt x="12" y="212"/>
                </a:lnTo>
                <a:lnTo>
                  <a:pt x="14" y="214"/>
                </a:lnTo>
                <a:lnTo>
                  <a:pt x="16" y="217"/>
                </a:lnTo>
                <a:lnTo>
                  <a:pt x="18" y="218"/>
                </a:lnTo>
                <a:lnTo>
                  <a:pt x="19" y="219"/>
                </a:lnTo>
                <a:lnTo>
                  <a:pt x="20" y="219"/>
                </a:lnTo>
                <a:lnTo>
                  <a:pt x="21" y="219"/>
                </a:lnTo>
                <a:lnTo>
                  <a:pt x="22" y="219"/>
                </a:lnTo>
                <a:lnTo>
                  <a:pt x="23" y="219"/>
                </a:lnTo>
                <a:lnTo>
                  <a:pt x="24" y="219"/>
                </a:lnTo>
                <a:lnTo>
                  <a:pt x="20" y="217"/>
                </a:lnTo>
                <a:lnTo>
                  <a:pt x="17" y="214"/>
                </a:lnTo>
                <a:lnTo>
                  <a:pt x="15" y="210"/>
                </a:lnTo>
                <a:lnTo>
                  <a:pt x="14" y="207"/>
                </a:lnTo>
                <a:lnTo>
                  <a:pt x="13" y="203"/>
                </a:lnTo>
                <a:lnTo>
                  <a:pt x="13" y="200"/>
                </a:lnTo>
                <a:lnTo>
                  <a:pt x="14" y="197"/>
                </a:lnTo>
                <a:lnTo>
                  <a:pt x="14" y="195"/>
                </a:lnTo>
                <a:lnTo>
                  <a:pt x="15" y="197"/>
                </a:lnTo>
                <a:lnTo>
                  <a:pt x="16" y="198"/>
                </a:lnTo>
                <a:lnTo>
                  <a:pt x="17" y="200"/>
                </a:lnTo>
                <a:lnTo>
                  <a:pt x="18" y="201"/>
                </a:lnTo>
                <a:lnTo>
                  <a:pt x="17" y="198"/>
                </a:lnTo>
                <a:lnTo>
                  <a:pt x="17" y="193"/>
                </a:lnTo>
                <a:lnTo>
                  <a:pt x="17" y="187"/>
                </a:lnTo>
                <a:lnTo>
                  <a:pt x="17" y="181"/>
                </a:lnTo>
                <a:lnTo>
                  <a:pt x="18" y="177"/>
                </a:lnTo>
                <a:lnTo>
                  <a:pt x="19" y="174"/>
                </a:lnTo>
                <a:lnTo>
                  <a:pt x="21" y="171"/>
                </a:lnTo>
                <a:lnTo>
                  <a:pt x="22" y="169"/>
                </a:lnTo>
                <a:lnTo>
                  <a:pt x="24" y="167"/>
                </a:lnTo>
                <a:lnTo>
                  <a:pt x="26" y="165"/>
                </a:lnTo>
                <a:lnTo>
                  <a:pt x="28" y="163"/>
                </a:lnTo>
                <a:lnTo>
                  <a:pt x="30" y="161"/>
                </a:lnTo>
                <a:lnTo>
                  <a:pt x="33" y="157"/>
                </a:lnTo>
                <a:lnTo>
                  <a:pt x="36" y="153"/>
                </a:lnTo>
                <a:lnTo>
                  <a:pt x="40" y="149"/>
                </a:lnTo>
                <a:lnTo>
                  <a:pt x="43" y="144"/>
                </a:lnTo>
                <a:lnTo>
                  <a:pt x="46" y="138"/>
                </a:lnTo>
                <a:lnTo>
                  <a:pt x="49" y="133"/>
                </a:lnTo>
                <a:lnTo>
                  <a:pt x="51" y="128"/>
                </a:lnTo>
                <a:lnTo>
                  <a:pt x="53" y="123"/>
                </a:lnTo>
                <a:lnTo>
                  <a:pt x="54" y="119"/>
                </a:lnTo>
                <a:lnTo>
                  <a:pt x="54" y="114"/>
                </a:lnTo>
                <a:lnTo>
                  <a:pt x="54" y="108"/>
                </a:lnTo>
                <a:lnTo>
                  <a:pt x="54" y="102"/>
                </a:lnTo>
                <a:lnTo>
                  <a:pt x="54" y="97"/>
                </a:lnTo>
                <a:lnTo>
                  <a:pt x="53" y="92"/>
                </a:lnTo>
                <a:lnTo>
                  <a:pt x="52" y="88"/>
                </a:lnTo>
                <a:lnTo>
                  <a:pt x="51" y="86"/>
                </a:lnTo>
                <a:lnTo>
                  <a:pt x="52" y="89"/>
                </a:lnTo>
                <a:lnTo>
                  <a:pt x="52" y="92"/>
                </a:lnTo>
                <a:lnTo>
                  <a:pt x="52" y="96"/>
                </a:lnTo>
                <a:lnTo>
                  <a:pt x="52" y="99"/>
                </a:lnTo>
                <a:lnTo>
                  <a:pt x="52" y="103"/>
                </a:lnTo>
                <a:lnTo>
                  <a:pt x="51" y="107"/>
                </a:lnTo>
                <a:lnTo>
                  <a:pt x="50" y="111"/>
                </a:lnTo>
                <a:lnTo>
                  <a:pt x="49" y="114"/>
                </a:lnTo>
                <a:lnTo>
                  <a:pt x="48" y="118"/>
                </a:lnTo>
                <a:lnTo>
                  <a:pt x="46" y="121"/>
                </a:lnTo>
                <a:lnTo>
                  <a:pt x="44" y="124"/>
                </a:lnTo>
                <a:lnTo>
                  <a:pt x="42" y="127"/>
                </a:lnTo>
                <a:lnTo>
                  <a:pt x="40" y="129"/>
                </a:lnTo>
                <a:lnTo>
                  <a:pt x="37" y="131"/>
                </a:lnTo>
                <a:lnTo>
                  <a:pt x="34" y="132"/>
                </a:lnTo>
                <a:lnTo>
                  <a:pt x="31" y="133"/>
                </a:lnTo>
                <a:lnTo>
                  <a:pt x="27" y="133"/>
                </a:lnTo>
                <a:lnTo>
                  <a:pt x="24" y="134"/>
                </a:lnTo>
                <a:lnTo>
                  <a:pt x="21" y="136"/>
                </a:lnTo>
                <a:lnTo>
                  <a:pt x="19" y="137"/>
                </a:lnTo>
                <a:lnTo>
                  <a:pt x="17" y="139"/>
                </a:lnTo>
                <a:lnTo>
                  <a:pt x="15" y="141"/>
                </a:lnTo>
                <a:lnTo>
                  <a:pt x="13" y="143"/>
                </a:lnTo>
                <a:lnTo>
                  <a:pt x="12" y="144"/>
                </a:lnTo>
                <a:lnTo>
                  <a:pt x="10" y="144"/>
                </a:lnTo>
                <a:lnTo>
                  <a:pt x="11" y="142"/>
                </a:lnTo>
                <a:lnTo>
                  <a:pt x="13" y="140"/>
                </a:lnTo>
                <a:lnTo>
                  <a:pt x="16" y="137"/>
                </a:lnTo>
                <a:lnTo>
                  <a:pt x="18" y="136"/>
                </a:lnTo>
                <a:lnTo>
                  <a:pt x="21" y="134"/>
                </a:lnTo>
                <a:lnTo>
                  <a:pt x="24" y="132"/>
                </a:lnTo>
                <a:lnTo>
                  <a:pt x="27" y="131"/>
                </a:lnTo>
                <a:lnTo>
                  <a:pt x="30" y="131"/>
                </a:lnTo>
                <a:lnTo>
                  <a:pt x="35" y="130"/>
                </a:lnTo>
                <a:lnTo>
                  <a:pt x="39" y="127"/>
                </a:lnTo>
                <a:lnTo>
                  <a:pt x="43" y="123"/>
                </a:lnTo>
                <a:lnTo>
                  <a:pt x="46" y="118"/>
                </a:lnTo>
                <a:lnTo>
                  <a:pt x="48" y="112"/>
                </a:lnTo>
                <a:lnTo>
                  <a:pt x="49" y="106"/>
                </a:lnTo>
                <a:lnTo>
                  <a:pt x="50" y="99"/>
                </a:lnTo>
                <a:lnTo>
                  <a:pt x="50" y="94"/>
                </a:lnTo>
                <a:lnTo>
                  <a:pt x="50" y="96"/>
                </a:lnTo>
                <a:lnTo>
                  <a:pt x="49" y="98"/>
                </a:lnTo>
                <a:lnTo>
                  <a:pt x="48" y="101"/>
                </a:lnTo>
                <a:lnTo>
                  <a:pt x="47" y="104"/>
                </a:lnTo>
                <a:lnTo>
                  <a:pt x="47" y="107"/>
                </a:lnTo>
                <a:lnTo>
                  <a:pt x="45" y="109"/>
                </a:lnTo>
                <a:lnTo>
                  <a:pt x="44" y="112"/>
                </a:lnTo>
                <a:lnTo>
                  <a:pt x="43" y="115"/>
                </a:lnTo>
                <a:lnTo>
                  <a:pt x="41" y="117"/>
                </a:lnTo>
                <a:lnTo>
                  <a:pt x="40" y="120"/>
                </a:lnTo>
                <a:lnTo>
                  <a:pt x="38" y="122"/>
                </a:lnTo>
                <a:lnTo>
                  <a:pt x="36" y="124"/>
                </a:lnTo>
                <a:lnTo>
                  <a:pt x="34" y="125"/>
                </a:lnTo>
                <a:lnTo>
                  <a:pt x="31" y="126"/>
                </a:lnTo>
                <a:lnTo>
                  <a:pt x="28" y="127"/>
                </a:lnTo>
                <a:lnTo>
                  <a:pt x="25" y="128"/>
                </a:lnTo>
                <a:lnTo>
                  <a:pt x="20" y="127"/>
                </a:lnTo>
                <a:lnTo>
                  <a:pt x="15" y="126"/>
                </a:lnTo>
                <a:lnTo>
                  <a:pt x="12" y="123"/>
                </a:lnTo>
                <a:lnTo>
                  <a:pt x="9" y="120"/>
                </a:lnTo>
                <a:lnTo>
                  <a:pt x="6" y="117"/>
                </a:lnTo>
                <a:lnTo>
                  <a:pt x="5" y="113"/>
                </a:lnTo>
                <a:lnTo>
                  <a:pt x="4" y="109"/>
                </a:lnTo>
                <a:lnTo>
                  <a:pt x="4" y="105"/>
                </a:lnTo>
                <a:lnTo>
                  <a:pt x="5" y="101"/>
                </a:lnTo>
                <a:lnTo>
                  <a:pt x="6" y="99"/>
                </a:lnTo>
                <a:lnTo>
                  <a:pt x="7" y="96"/>
                </a:lnTo>
                <a:lnTo>
                  <a:pt x="9" y="95"/>
                </a:lnTo>
                <a:lnTo>
                  <a:pt x="11" y="94"/>
                </a:lnTo>
                <a:lnTo>
                  <a:pt x="12" y="93"/>
                </a:lnTo>
                <a:lnTo>
                  <a:pt x="14" y="93"/>
                </a:lnTo>
                <a:lnTo>
                  <a:pt x="16" y="93"/>
                </a:lnTo>
                <a:lnTo>
                  <a:pt x="17" y="94"/>
                </a:lnTo>
                <a:lnTo>
                  <a:pt x="18" y="95"/>
                </a:lnTo>
                <a:lnTo>
                  <a:pt x="19" y="96"/>
                </a:lnTo>
                <a:lnTo>
                  <a:pt x="20" y="97"/>
                </a:lnTo>
                <a:lnTo>
                  <a:pt x="20" y="98"/>
                </a:lnTo>
                <a:lnTo>
                  <a:pt x="20" y="99"/>
                </a:lnTo>
                <a:lnTo>
                  <a:pt x="20" y="101"/>
                </a:lnTo>
                <a:lnTo>
                  <a:pt x="20" y="102"/>
                </a:lnTo>
                <a:lnTo>
                  <a:pt x="18" y="99"/>
                </a:lnTo>
                <a:lnTo>
                  <a:pt x="18" y="98"/>
                </a:lnTo>
                <a:lnTo>
                  <a:pt x="17" y="98"/>
                </a:lnTo>
                <a:lnTo>
                  <a:pt x="16" y="97"/>
                </a:lnTo>
                <a:lnTo>
                  <a:pt x="15" y="96"/>
                </a:lnTo>
                <a:lnTo>
                  <a:pt x="14" y="96"/>
                </a:lnTo>
                <a:lnTo>
                  <a:pt x="13" y="96"/>
                </a:lnTo>
                <a:lnTo>
                  <a:pt x="11" y="96"/>
                </a:lnTo>
                <a:lnTo>
                  <a:pt x="10" y="97"/>
                </a:lnTo>
                <a:lnTo>
                  <a:pt x="9" y="98"/>
                </a:lnTo>
                <a:lnTo>
                  <a:pt x="7" y="100"/>
                </a:lnTo>
                <a:lnTo>
                  <a:pt x="7" y="102"/>
                </a:lnTo>
                <a:lnTo>
                  <a:pt x="6" y="105"/>
                </a:lnTo>
                <a:lnTo>
                  <a:pt x="6" y="108"/>
                </a:lnTo>
                <a:lnTo>
                  <a:pt x="6" y="111"/>
                </a:lnTo>
                <a:lnTo>
                  <a:pt x="7" y="114"/>
                </a:lnTo>
                <a:lnTo>
                  <a:pt x="8" y="116"/>
                </a:lnTo>
                <a:lnTo>
                  <a:pt x="10" y="119"/>
                </a:lnTo>
                <a:lnTo>
                  <a:pt x="11" y="121"/>
                </a:lnTo>
                <a:lnTo>
                  <a:pt x="13" y="123"/>
                </a:lnTo>
                <a:lnTo>
                  <a:pt x="15" y="124"/>
                </a:lnTo>
                <a:lnTo>
                  <a:pt x="17" y="125"/>
                </a:lnTo>
                <a:lnTo>
                  <a:pt x="19" y="125"/>
                </a:lnTo>
                <a:lnTo>
                  <a:pt x="21" y="126"/>
                </a:lnTo>
                <a:lnTo>
                  <a:pt x="22" y="126"/>
                </a:lnTo>
                <a:lnTo>
                  <a:pt x="17" y="124"/>
                </a:lnTo>
                <a:lnTo>
                  <a:pt x="14" y="122"/>
                </a:lnTo>
                <a:lnTo>
                  <a:pt x="11" y="119"/>
                </a:lnTo>
                <a:lnTo>
                  <a:pt x="9" y="117"/>
                </a:lnTo>
                <a:lnTo>
                  <a:pt x="8" y="114"/>
                </a:lnTo>
                <a:lnTo>
                  <a:pt x="8" y="111"/>
                </a:lnTo>
                <a:lnTo>
                  <a:pt x="8" y="108"/>
                </a:lnTo>
                <a:lnTo>
                  <a:pt x="9" y="105"/>
                </a:lnTo>
                <a:lnTo>
                  <a:pt x="10" y="103"/>
                </a:lnTo>
                <a:lnTo>
                  <a:pt x="11" y="101"/>
                </a:lnTo>
                <a:lnTo>
                  <a:pt x="12" y="100"/>
                </a:lnTo>
                <a:lnTo>
                  <a:pt x="13" y="99"/>
                </a:lnTo>
                <a:lnTo>
                  <a:pt x="14" y="98"/>
                </a:lnTo>
                <a:lnTo>
                  <a:pt x="16" y="98"/>
                </a:lnTo>
                <a:lnTo>
                  <a:pt x="17" y="99"/>
                </a:lnTo>
                <a:lnTo>
                  <a:pt x="18" y="99"/>
                </a:lnTo>
                <a:lnTo>
                  <a:pt x="20" y="102"/>
                </a:lnTo>
                <a:lnTo>
                  <a:pt x="19" y="101"/>
                </a:lnTo>
                <a:lnTo>
                  <a:pt x="18" y="101"/>
                </a:lnTo>
                <a:lnTo>
                  <a:pt x="17" y="100"/>
                </a:lnTo>
                <a:lnTo>
                  <a:pt x="16" y="100"/>
                </a:lnTo>
                <a:lnTo>
                  <a:pt x="15" y="100"/>
                </a:lnTo>
                <a:lnTo>
                  <a:pt x="14" y="100"/>
                </a:lnTo>
                <a:lnTo>
                  <a:pt x="13" y="101"/>
                </a:lnTo>
                <a:lnTo>
                  <a:pt x="12" y="102"/>
                </a:lnTo>
                <a:lnTo>
                  <a:pt x="11" y="104"/>
                </a:lnTo>
                <a:lnTo>
                  <a:pt x="10" y="107"/>
                </a:lnTo>
                <a:lnTo>
                  <a:pt x="10" y="110"/>
                </a:lnTo>
                <a:lnTo>
                  <a:pt x="10" y="113"/>
                </a:lnTo>
                <a:lnTo>
                  <a:pt x="11" y="116"/>
                </a:lnTo>
                <a:lnTo>
                  <a:pt x="13" y="119"/>
                </a:lnTo>
                <a:lnTo>
                  <a:pt x="15" y="121"/>
                </a:lnTo>
                <a:lnTo>
                  <a:pt x="18" y="123"/>
                </a:lnTo>
                <a:lnTo>
                  <a:pt x="17" y="121"/>
                </a:lnTo>
                <a:lnTo>
                  <a:pt x="16" y="119"/>
                </a:lnTo>
                <a:lnTo>
                  <a:pt x="14" y="117"/>
                </a:lnTo>
                <a:lnTo>
                  <a:pt x="14" y="115"/>
                </a:lnTo>
                <a:lnTo>
                  <a:pt x="13" y="113"/>
                </a:lnTo>
                <a:lnTo>
                  <a:pt x="13" y="111"/>
                </a:lnTo>
                <a:lnTo>
                  <a:pt x="13" y="109"/>
                </a:lnTo>
                <a:lnTo>
                  <a:pt x="14" y="108"/>
                </a:lnTo>
                <a:lnTo>
                  <a:pt x="15" y="108"/>
                </a:lnTo>
                <a:lnTo>
                  <a:pt x="16" y="107"/>
                </a:lnTo>
                <a:lnTo>
                  <a:pt x="17" y="108"/>
                </a:lnTo>
                <a:lnTo>
                  <a:pt x="18" y="108"/>
                </a:lnTo>
                <a:lnTo>
                  <a:pt x="19" y="109"/>
                </a:lnTo>
                <a:lnTo>
                  <a:pt x="20" y="109"/>
                </a:lnTo>
                <a:lnTo>
                  <a:pt x="20" y="110"/>
                </a:lnTo>
                <a:lnTo>
                  <a:pt x="20" y="111"/>
                </a:lnTo>
                <a:lnTo>
                  <a:pt x="21" y="111"/>
                </a:lnTo>
                <a:lnTo>
                  <a:pt x="21" y="112"/>
                </a:lnTo>
                <a:lnTo>
                  <a:pt x="21" y="113"/>
                </a:lnTo>
                <a:lnTo>
                  <a:pt x="20" y="114"/>
                </a:lnTo>
                <a:lnTo>
                  <a:pt x="19" y="115"/>
                </a:lnTo>
                <a:lnTo>
                  <a:pt x="17" y="115"/>
                </a:lnTo>
                <a:lnTo>
                  <a:pt x="17" y="116"/>
                </a:lnTo>
                <a:lnTo>
                  <a:pt x="17" y="117"/>
                </a:lnTo>
                <a:lnTo>
                  <a:pt x="18" y="118"/>
                </a:lnTo>
                <a:lnTo>
                  <a:pt x="18" y="119"/>
                </a:lnTo>
                <a:lnTo>
                  <a:pt x="19" y="120"/>
                </a:lnTo>
                <a:lnTo>
                  <a:pt x="20" y="122"/>
                </a:lnTo>
                <a:lnTo>
                  <a:pt x="22" y="123"/>
                </a:lnTo>
                <a:lnTo>
                  <a:pt x="23" y="124"/>
                </a:lnTo>
                <a:lnTo>
                  <a:pt x="28" y="124"/>
                </a:lnTo>
                <a:lnTo>
                  <a:pt x="31" y="123"/>
                </a:lnTo>
                <a:lnTo>
                  <a:pt x="34" y="122"/>
                </a:lnTo>
                <a:lnTo>
                  <a:pt x="36" y="121"/>
                </a:lnTo>
                <a:lnTo>
                  <a:pt x="37" y="119"/>
                </a:lnTo>
                <a:lnTo>
                  <a:pt x="38" y="118"/>
                </a:lnTo>
                <a:lnTo>
                  <a:pt x="39" y="117"/>
                </a:lnTo>
                <a:lnTo>
                  <a:pt x="39" y="116"/>
                </a:lnTo>
                <a:lnTo>
                  <a:pt x="40" y="113"/>
                </a:lnTo>
                <a:lnTo>
                  <a:pt x="41" y="112"/>
                </a:lnTo>
                <a:lnTo>
                  <a:pt x="43" y="110"/>
                </a:lnTo>
                <a:lnTo>
                  <a:pt x="44" y="107"/>
                </a:lnTo>
                <a:lnTo>
                  <a:pt x="46" y="103"/>
                </a:lnTo>
                <a:lnTo>
                  <a:pt x="47" y="100"/>
                </a:lnTo>
                <a:lnTo>
                  <a:pt x="48" y="97"/>
                </a:lnTo>
                <a:lnTo>
                  <a:pt x="49" y="94"/>
                </a:lnTo>
                <a:lnTo>
                  <a:pt x="49" y="91"/>
                </a:lnTo>
                <a:lnTo>
                  <a:pt x="50" y="87"/>
                </a:lnTo>
                <a:lnTo>
                  <a:pt x="49" y="83"/>
                </a:lnTo>
                <a:lnTo>
                  <a:pt x="48" y="78"/>
                </a:lnTo>
                <a:lnTo>
                  <a:pt x="47" y="75"/>
                </a:lnTo>
                <a:lnTo>
                  <a:pt x="45" y="74"/>
                </a:lnTo>
                <a:lnTo>
                  <a:pt x="47" y="77"/>
                </a:lnTo>
                <a:lnTo>
                  <a:pt x="48" y="81"/>
                </a:lnTo>
                <a:lnTo>
                  <a:pt x="48" y="86"/>
                </a:lnTo>
                <a:lnTo>
                  <a:pt x="48" y="92"/>
                </a:lnTo>
                <a:lnTo>
                  <a:pt x="47" y="96"/>
                </a:lnTo>
                <a:lnTo>
                  <a:pt x="46" y="99"/>
                </a:lnTo>
                <a:lnTo>
                  <a:pt x="45" y="102"/>
                </a:lnTo>
                <a:lnTo>
                  <a:pt x="44" y="104"/>
                </a:lnTo>
                <a:lnTo>
                  <a:pt x="42" y="105"/>
                </a:lnTo>
                <a:lnTo>
                  <a:pt x="41" y="107"/>
                </a:lnTo>
                <a:lnTo>
                  <a:pt x="39" y="108"/>
                </a:lnTo>
                <a:lnTo>
                  <a:pt x="37" y="109"/>
                </a:lnTo>
                <a:lnTo>
                  <a:pt x="35" y="109"/>
                </a:lnTo>
                <a:lnTo>
                  <a:pt x="33" y="109"/>
                </a:lnTo>
                <a:lnTo>
                  <a:pt x="31" y="109"/>
                </a:lnTo>
                <a:lnTo>
                  <a:pt x="30" y="108"/>
                </a:lnTo>
                <a:lnTo>
                  <a:pt x="29" y="107"/>
                </a:lnTo>
                <a:lnTo>
                  <a:pt x="29" y="106"/>
                </a:lnTo>
                <a:lnTo>
                  <a:pt x="28" y="104"/>
                </a:lnTo>
                <a:lnTo>
                  <a:pt x="29" y="102"/>
                </a:lnTo>
                <a:lnTo>
                  <a:pt x="27" y="104"/>
                </a:lnTo>
                <a:lnTo>
                  <a:pt x="27" y="107"/>
                </a:lnTo>
                <a:lnTo>
                  <a:pt x="28" y="110"/>
                </a:lnTo>
                <a:lnTo>
                  <a:pt x="29" y="111"/>
                </a:lnTo>
                <a:lnTo>
                  <a:pt x="28" y="111"/>
                </a:lnTo>
                <a:lnTo>
                  <a:pt x="27" y="111"/>
                </a:lnTo>
                <a:lnTo>
                  <a:pt x="26" y="111"/>
                </a:lnTo>
                <a:lnTo>
                  <a:pt x="25" y="111"/>
                </a:lnTo>
                <a:lnTo>
                  <a:pt x="25" y="112"/>
                </a:lnTo>
                <a:lnTo>
                  <a:pt x="26" y="113"/>
                </a:lnTo>
                <a:lnTo>
                  <a:pt x="27" y="114"/>
                </a:lnTo>
                <a:lnTo>
                  <a:pt x="29" y="115"/>
                </a:lnTo>
                <a:lnTo>
                  <a:pt x="30" y="116"/>
                </a:lnTo>
                <a:lnTo>
                  <a:pt x="31" y="116"/>
                </a:lnTo>
                <a:lnTo>
                  <a:pt x="33" y="116"/>
                </a:lnTo>
                <a:lnTo>
                  <a:pt x="34" y="116"/>
                </a:lnTo>
                <a:lnTo>
                  <a:pt x="36" y="115"/>
                </a:lnTo>
                <a:lnTo>
                  <a:pt x="37" y="115"/>
                </a:lnTo>
                <a:lnTo>
                  <a:pt x="39" y="114"/>
                </a:lnTo>
                <a:lnTo>
                  <a:pt x="40" y="113"/>
                </a:lnTo>
                <a:lnTo>
                  <a:pt x="39" y="116"/>
                </a:lnTo>
                <a:lnTo>
                  <a:pt x="36" y="118"/>
                </a:lnTo>
                <a:lnTo>
                  <a:pt x="33" y="118"/>
                </a:lnTo>
                <a:lnTo>
                  <a:pt x="30" y="118"/>
                </a:lnTo>
                <a:lnTo>
                  <a:pt x="28" y="117"/>
                </a:lnTo>
                <a:lnTo>
                  <a:pt x="25" y="116"/>
                </a:lnTo>
                <a:lnTo>
                  <a:pt x="24" y="114"/>
                </a:lnTo>
                <a:lnTo>
                  <a:pt x="23" y="111"/>
                </a:lnTo>
                <a:lnTo>
                  <a:pt x="22" y="109"/>
                </a:lnTo>
                <a:lnTo>
                  <a:pt x="23" y="109"/>
                </a:lnTo>
                <a:lnTo>
                  <a:pt x="24" y="109"/>
                </a:lnTo>
                <a:lnTo>
                  <a:pt x="24" y="110"/>
                </a:lnTo>
                <a:lnTo>
                  <a:pt x="25" y="110"/>
                </a:lnTo>
                <a:lnTo>
                  <a:pt x="26" y="110"/>
                </a:lnTo>
                <a:lnTo>
                  <a:pt x="27" y="110"/>
                </a:lnTo>
                <a:lnTo>
                  <a:pt x="26" y="108"/>
                </a:lnTo>
                <a:lnTo>
                  <a:pt x="25" y="106"/>
                </a:lnTo>
                <a:lnTo>
                  <a:pt x="25" y="104"/>
                </a:lnTo>
                <a:lnTo>
                  <a:pt x="25" y="103"/>
                </a:lnTo>
                <a:lnTo>
                  <a:pt x="26" y="101"/>
                </a:lnTo>
                <a:lnTo>
                  <a:pt x="28" y="100"/>
                </a:lnTo>
                <a:lnTo>
                  <a:pt x="30" y="100"/>
                </a:lnTo>
                <a:lnTo>
                  <a:pt x="33" y="100"/>
                </a:lnTo>
                <a:lnTo>
                  <a:pt x="30" y="103"/>
                </a:lnTo>
                <a:lnTo>
                  <a:pt x="30" y="105"/>
                </a:lnTo>
                <a:lnTo>
                  <a:pt x="32" y="107"/>
                </a:lnTo>
                <a:lnTo>
                  <a:pt x="35" y="107"/>
                </a:lnTo>
                <a:lnTo>
                  <a:pt x="38" y="106"/>
                </a:lnTo>
                <a:lnTo>
                  <a:pt x="41" y="103"/>
                </a:lnTo>
                <a:lnTo>
                  <a:pt x="44" y="99"/>
                </a:lnTo>
                <a:lnTo>
                  <a:pt x="46" y="92"/>
                </a:lnTo>
                <a:lnTo>
                  <a:pt x="47" y="89"/>
                </a:lnTo>
                <a:lnTo>
                  <a:pt x="47" y="87"/>
                </a:lnTo>
                <a:lnTo>
                  <a:pt x="47" y="84"/>
                </a:lnTo>
                <a:lnTo>
                  <a:pt x="46" y="81"/>
                </a:lnTo>
                <a:lnTo>
                  <a:pt x="46" y="79"/>
                </a:lnTo>
                <a:lnTo>
                  <a:pt x="45" y="77"/>
                </a:lnTo>
                <a:lnTo>
                  <a:pt x="44" y="74"/>
                </a:lnTo>
                <a:lnTo>
                  <a:pt x="43" y="73"/>
                </a:lnTo>
                <a:lnTo>
                  <a:pt x="43" y="75"/>
                </a:lnTo>
                <a:lnTo>
                  <a:pt x="43" y="78"/>
                </a:lnTo>
                <a:lnTo>
                  <a:pt x="43" y="81"/>
                </a:lnTo>
                <a:lnTo>
                  <a:pt x="43" y="84"/>
                </a:lnTo>
                <a:lnTo>
                  <a:pt x="42" y="87"/>
                </a:lnTo>
                <a:lnTo>
                  <a:pt x="40" y="90"/>
                </a:lnTo>
                <a:lnTo>
                  <a:pt x="37" y="91"/>
                </a:lnTo>
                <a:lnTo>
                  <a:pt x="32" y="92"/>
                </a:lnTo>
                <a:lnTo>
                  <a:pt x="33" y="91"/>
                </a:lnTo>
                <a:lnTo>
                  <a:pt x="34" y="91"/>
                </a:lnTo>
                <a:lnTo>
                  <a:pt x="35" y="90"/>
                </a:lnTo>
                <a:lnTo>
                  <a:pt x="36" y="89"/>
                </a:lnTo>
                <a:lnTo>
                  <a:pt x="37" y="88"/>
                </a:lnTo>
                <a:lnTo>
                  <a:pt x="38" y="88"/>
                </a:lnTo>
                <a:lnTo>
                  <a:pt x="39" y="87"/>
                </a:lnTo>
                <a:lnTo>
                  <a:pt x="36" y="88"/>
                </a:lnTo>
                <a:lnTo>
                  <a:pt x="34" y="88"/>
                </a:lnTo>
                <a:lnTo>
                  <a:pt x="33" y="88"/>
                </a:lnTo>
                <a:lnTo>
                  <a:pt x="33" y="87"/>
                </a:lnTo>
                <a:lnTo>
                  <a:pt x="33" y="86"/>
                </a:lnTo>
                <a:lnTo>
                  <a:pt x="34" y="86"/>
                </a:lnTo>
                <a:lnTo>
                  <a:pt x="32" y="86"/>
                </a:lnTo>
                <a:lnTo>
                  <a:pt x="31" y="87"/>
                </a:lnTo>
                <a:lnTo>
                  <a:pt x="30" y="87"/>
                </a:lnTo>
                <a:lnTo>
                  <a:pt x="29" y="87"/>
                </a:lnTo>
                <a:lnTo>
                  <a:pt x="28" y="87"/>
                </a:lnTo>
                <a:lnTo>
                  <a:pt x="27" y="87"/>
                </a:lnTo>
                <a:lnTo>
                  <a:pt x="26" y="86"/>
                </a:lnTo>
                <a:lnTo>
                  <a:pt x="27" y="85"/>
                </a:lnTo>
                <a:lnTo>
                  <a:pt x="29" y="85"/>
                </a:lnTo>
                <a:lnTo>
                  <a:pt x="31" y="84"/>
                </a:lnTo>
                <a:lnTo>
                  <a:pt x="33" y="83"/>
                </a:lnTo>
                <a:lnTo>
                  <a:pt x="35" y="82"/>
                </a:lnTo>
                <a:lnTo>
                  <a:pt x="36" y="81"/>
                </a:lnTo>
                <a:lnTo>
                  <a:pt x="37" y="79"/>
                </a:lnTo>
                <a:lnTo>
                  <a:pt x="38" y="77"/>
                </a:lnTo>
                <a:lnTo>
                  <a:pt x="38" y="75"/>
                </a:lnTo>
                <a:lnTo>
                  <a:pt x="37" y="73"/>
                </a:lnTo>
                <a:lnTo>
                  <a:pt x="36" y="70"/>
                </a:lnTo>
                <a:lnTo>
                  <a:pt x="34" y="67"/>
                </a:lnTo>
                <a:lnTo>
                  <a:pt x="32" y="65"/>
                </a:lnTo>
                <a:lnTo>
                  <a:pt x="30" y="63"/>
                </a:lnTo>
                <a:lnTo>
                  <a:pt x="27" y="61"/>
                </a:lnTo>
                <a:lnTo>
                  <a:pt x="23" y="61"/>
                </a:lnTo>
                <a:lnTo>
                  <a:pt x="20" y="61"/>
                </a:lnTo>
                <a:lnTo>
                  <a:pt x="16" y="63"/>
                </a:lnTo>
                <a:lnTo>
                  <a:pt x="14" y="65"/>
                </a:lnTo>
                <a:lnTo>
                  <a:pt x="12" y="67"/>
                </a:lnTo>
                <a:lnTo>
                  <a:pt x="11" y="69"/>
                </a:lnTo>
                <a:lnTo>
                  <a:pt x="11" y="72"/>
                </a:lnTo>
                <a:lnTo>
                  <a:pt x="11" y="75"/>
                </a:lnTo>
                <a:lnTo>
                  <a:pt x="12" y="78"/>
                </a:lnTo>
                <a:lnTo>
                  <a:pt x="13" y="80"/>
                </a:lnTo>
                <a:lnTo>
                  <a:pt x="14" y="81"/>
                </a:lnTo>
                <a:lnTo>
                  <a:pt x="16" y="82"/>
                </a:lnTo>
                <a:lnTo>
                  <a:pt x="18" y="82"/>
                </a:lnTo>
                <a:lnTo>
                  <a:pt x="19" y="82"/>
                </a:lnTo>
                <a:lnTo>
                  <a:pt x="21" y="82"/>
                </a:lnTo>
                <a:lnTo>
                  <a:pt x="22" y="82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5"/>
                </a:lnTo>
                <a:lnTo>
                  <a:pt x="22" y="73"/>
                </a:lnTo>
                <a:lnTo>
                  <a:pt x="21" y="73"/>
                </a:lnTo>
                <a:lnTo>
                  <a:pt x="20" y="75"/>
                </a:lnTo>
                <a:lnTo>
                  <a:pt x="20" y="76"/>
                </a:lnTo>
                <a:lnTo>
                  <a:pt x="19" y="77"/>
                </a:lnTo>
                <a:lnTo>
                  <a:pt x="18" y="78"/>
                </a:lnTo>
                <a:lnTo>
                  <a:pt x="17" y="76"/>
                </a:lnTo>
                <a:lnTo>
                  <a:pt x="16" y="75"/>
                </a:lnTo>
                <a:lnTo>
                  <a:pt x="16" y="74"/>
                </a:lnTo>
                <a:lnTo>
                  <a:pt x="16" y="72"/>
                </a:lnTo>
                <a:lnTo>
                  <a:pt x="16" y="71"/>
                </a:lnTo>
                <a:lnTo>
                  <a:pt x="17" y="70"/>
                </a:lnTo>
                <a:lnTo>
                  <a:pt x="18" y="69"/>
                </a:lnTo>
                <a:lnTo>
                  <a:pt x="20" y="68"/>
                </a:lnTo>
                <a:lnTo>
                  <a:pt x="21" y="68"/>
                </a:lnTo>
                <a:lnTo>
                  <a:pt x="23" y="69"/>
                </a:lnTo>
                <a:lnTo>
                  <a:pt x="25" y="69"/>
                </a:lnTo>
                <a:lnTo>
                  <a:pt x="26" y="70"/>
                </a:lnTo>
                <a:lnTo>
                  <a:pt x="27" y="71"/>
                </a:lnTo>
                <a:lnTo>
                  <a:pt x="27" y="72"/>
                </a:lnTo>
                <a:lnTo>
                  <a:pt x="28" y="73"/>
                </a:lnTo>
                <a:lnTo>
                  <a:pt x="28" y="74"/>
                </a:lnTo>
                <a:lnTo>
                  <a:pt x="28" y="75"/>
                </a:lnTo>
                <a:lnTo>
                  <a:pt x="27" y="76"/>
                </a:lnTo>
                <a:lnTo>
                  <a:pt x="27" y="75"/>
                </a:lnTo>
                <a:lnTo>
                  <a:pt x="26" y="74"/>
                </a:lnTo>
                <a:lnTo>
                  <a:pt x="25" y="73"/>
                </a:lnTo>
                <a:lnTo>
                  <a:pt x="24" y="72"/>
                </a:lnTo>
                <a:lnTo>
                  <a:pt x="25" y="74"/>
                </a:lnTo>
                <a:lnTo>
                  <a:pt x="25" y="76"/>
                </a:lnTo>
                <a:lnTo>
                  <a:pt x="25" y="78"/>
                </a:lnTo>
                <a:lnTo>
                  <a:pt x="25" y="80"/>
                </a:lnTo>
                <a:lnTo>
                  <a:pt x="25" y="81"/>
                </a:lnTo>
                <a:lnTo>
                  <a:pt x="24" y="81"/>
                </a:lnTo>
                <a:lnTo>
                  <a:pt x="23" y="82"/>
                </a:lnTo>
                <a:lnTo>
                  <a:pt x="22" y="83"/>
                </a:lnTo>
                <a:lnTo>
                  <a:pt x="21" y="83"/>
                </a:lnTo>
                <a:lnTo>
                  <a:pt x="19" y="83"/>
                </a:lnTo>
                <a:lnTo>
                  <a:pt x="17" y="83"/>
                </a:lnTo>
                <a:lnTo>
                  <a:pt x="14" y="83"/>
                </a:lnTo>
                <a:lnTo>
                  <a:pt x="12" y="81"/>
                </a:lnTo>
                <a:lnTo>
                  <a:pt x="10" y="78"/>
                </a:lnTo>
                <a:lnTo>
                  <a:pt x="9" y="74"/>
                </a:lnTo>
                <a:lnTo>
                  <a:pt x="10" y="71"/>
                </a:lnTo>
                <a:lnTo>
                  <a:pt x="10" y="67"/>
                </a:lnTo>
                <a:lnTo>
                  <a:pt x="12" y="65"/>
                </a:lnTo>
                <a:lnTo>
                  <a:pt x="14" y="62"/>
                </a:lnTo>
                <a:lnTo>
                  <a:pt x="16" y="61"/>
                </a:lnTo>
                <a:lnTo>
                  <a:pt x="12" y="63"/>
                </a:lnTo>
                <a:lnTo>
                  <a:pt x="9" y="66"/>
                </a:lnTo>
                <a:lnTo>
                  <a:pt x="7" y="69"/>
                </a:lnTo>
                <a:lnTo>
                  <a:pt x="7" y="73"/>
                </a:lnTo>
                <a:lnTo>
                  <a:pt x="7" y="77"/>
                </a:lnTo>
                <a:lnTo>
                  <a:pt x="9" y="81"/>
                </a:lnTo>
                <a:lnTo>
                  <a:pt x="11" y="83"/>
                </a:lnTo>
                <a:lnTo>
                  <a:pt x="14" y="85"/>
                </a:lnTo>
                <a:lnTo>
                  <a:pt x="16" y="85"/>
                </a:lnTo>
                <a:lnTo>
                  <a:pt x="18" y="85"/>
                </a:lnTo>
                <a:lnTo>
                  <a:pt x="19" y="85"/>
                </a:lnTo>
                <a:lnTo>
                  <a:pt x="21" y="85"/>
                </a:lnTo>
                <a:lnTo>
                  <a:pt x="22" y="85"/>
                </a:lnTo>
                <a:lnTo>
                  <a:pt x="23" y="84"/>
                </a:lnTo>
                <a:lnTo>
                  <a:pt x="24" y="83"/>
                </a:lnTo>
                <a:lnTo>
                  <a:pt x="25" y="83"/>
                </a:lnTo>
                <a:lnTo>
                  <a:pt x="26" y="81"/>
                </a:lnTo>
                <a:lnTo>
                  <a:pt x="26" y="80"/>
                </a:lnTo>
                <a:lnTo>
                  <a:pt x="27" y="78"/>
                </a:lnTo>
                <a:lnTo>
                  <a:pt x="27" y="76"/>
                </a:lnTo>
                <a:lnTo>
                  <a:pt x="28" y="75"/>
                </a:lnTo>
                <a:lnTo>
                  <a:pt x="28" y="77"/>
                </a:lnTo>
                <a:lnTo>
                  <a:pt x="28" y="78"/>
                </a:lnTo>
                <a:lnTo>
                  <a:pt x="28" y="80"/>
                </a:lnTo>
                <a:lnTo>
                  <a:pt x="28" y="81"/>
                </a:lnTo>
                <a:lnTo>
                  <a:pt x="27" y="82"/>
                </a:lnTo>
                <a:lnTo>
                  <a:pt x="26" y="84"/>
                </a:lnTo>
                <a:lnTo>
                  <a:pt x="25" y="85"/>
                </a:lnTo>
                <a:lnTo>
                  <a:pt x="23" y="86"/>
                </a:lnTo>
                <a:lnTo>
                  <a:pt x="21" y="87"/>
                </a:lnTo>
                <a:lnTo>
                  <a:pt x="18" y="87"/>
                </a:lnTo>
                <a:lnTo>
                  <a:pt x="15" y="87"/>
                </a:lnTo>
                <a:lnTo>
                  <a:pt x="12" y="86"/>
                </a:lnTo>
                <a:lnTo>
                  <a:pt x="9" y="84"/>
                </a:lnTo>
                <a:lnTo>
                  <a:pt x="7" y="81"/>
                </a:lnTo>
                <a:lnTo>
                  <a:pt x="6" y="78"/>
                </a:lnTo>
                <a:lnTo>
                  <a:pt x="5" y="75"/>
                </a:lnTo>
                <a:lnTo>
                  <a:pt x="6" y="71"/>
                </a:lnTo>
                <a:lnTo>
                  <a:pt x="6" y="68"/>
                </a:lnTo>
                <a:lnTo>
                  <a:pt x="8" y="65"/>
                </a:lnTo>
                <a:lnTo>
                  <a:pt x="10" y="62"/>
                </a:lnTo>
                <a:lnTo>
                  <a:pt x="13" y="60"/>
                </a:lnTo>
                <a:lnTo>
                  <a:pt x="16" y="58"/>
                </a:lnTo>
                <a:lnTo>
                  <a:pt x="19" y="57"/>
                </a:lnTo>
                <a:lnTo>
                  <a:pt x="23" y="57"/>
                </a:lnTo>
                <a:lnTo>
                  <a:pt x="28" y="59"/>
                </a:lnTo>
                <a:lnTo>
                  <a:pt x="32" y="61"/>
                </a:lnTo>
                <a:lnTo>
                  <a:pt x="35" y="64"/>
                </a:lnTo>
                <a:lnTo>
                  <a:pt x="37" y="68"/>
                </a:lnTo>
                <a:lnTo>
                  <a:pt x="39" y="72"/>
                </a:lnTo>
                <a:lnTo>
                  <a:pt x="40" y="75"/>
                </a:lnTo>
                <a:lnTo>
                  <a:pt x="40" y="79"/>
                </a:lnTo>
                <a:lnTo>
                  <a:pt x="38" y="83"/>
                </a:lnTo>
                <a:lnTo>
                  <a:pt x="36" y="86"/>
                </a:lnTo>
                <a:lnTo>
                  <a:pt x="37" y="86"/>
                </a:lnTo>
                <a:lnTo>
                  <a:pt x="38" y="86"/>
                </a:lnTo>
                <a:lnTo>
                  <a:pt x="39" y="86"/>
                </a:lnTo>
                <a:lnTo>
                  <a:pt x="40" y="85"/>
                </a:lnTo>
                <a:lnTo>
                  <a:pt x="41" y="85"/>
                </a:lnTo>
                <a:lnTo>
                  <a:pt x="42" y="81"/>
                </a:lnTo>
                <a:lnTo>
                  <a:pt x="42" y="76"/>
                </a:lnTo>
                <a:lnTo>
                  <a:pt x="41" y="72"/>
                </a:lnTo>
                <a:lnTo>
                  <a:pt x="40" y="68"/>
                </a:lnTo>
                <a:lnTo>
                  <a:pt x="40" y="67"/>
                </a:lnTo>
                <a:lnTo>
                  <a:pt x="39" y="65"/>
                </a:lnTo>
                <a:lnTo>
                  <a:pt x="38" y="64"/>
                </a:lnTo>
                <a:lnTo>
                  <a:pt x="36" y="63"/>
                </a:lnTo>
                <a:lnTo>
                  <a:pt x="34" y="62"/>
                </a:lnTo>
                <a:lnTo>
                  <a:pt x="32" y="61"/>
                </a:lnTo>
                <a:lnTo>
                  <a:pt x="30" y="60"/>
                </a:lnTo>
                <a:lnTo>
                  <a:pt x="28" y="59"/>
                </a:lnTo>
                <a:lnTo>
                  <a:pt x="23" y="57"/>
                </a:lnTo>
                <a:lnTo>
                  <a:pt x="26" y="57"/>
                </a:lnTo>
                <a:lnTo>
                  <a:pt x="28" y="57"/>
                </a:lnTo>
                <a:lnTo>
                  <a:pt x="30" y="58"/>
                </a:lnTo>
                <a:lnTo>
                  <a:pt x="32" y="59"/>
                </a:lnTo>
                <a:lnTo>
                  <a:pt x="34" y="59"/>
                </a:lnTo>
                <a:lnTo>
                  <a:pt x="35" y="60"/>
                </a:lnTo>
                <a:lnTo>
                  <a:pt x="37" y="61"/>
                </a:lnTo>
                <a:lnTo>
                  <a:pt x="39" y="63"/>
                </a:lnTo>
                <a:lnTo>
                  <a:pt x="40" y="64"/>
                </a:lnTo>
                <a:lnTo>
                  <a:pt x="42" y="65"/>
                </a:lnTo>
                <a:lnTo>
                  <a:pt x="43" y="67"/>
                </a:lnTo>
                <a:lnTo>
                  <a:pt x="44" y="68"/>
                </a:lnTo>
                <a:lnTo>
                  <a:pt x="46" y="70"/>
                </a:lnTo>
                <a:lnTo>
                  <a:pt x="47" y="71"/>
                </a:lnTo>
                <a:lnTo>
                  <a:pt x="48" y="73"/>
                </a:lnTo>
                <a:lnTo>
                  <a:pt x="49" y="74"/>
                </a:lnTo>
                <a:lnTo>
                  <a:pt x="51" y="79"/>
                </a:lnTo>
                <a:lnTo>
                  <a:pt x="53" y="85"/>
                </a:lnTo>
                <a:lnTo>
                  <a:pt x="55" y="93"/>
                </a:lnTo>
                <a:lnTo>
                  <a:pt x="56" y="101"/>
                </a:lnTo>
                <a:lnTo>
                  <a:pt x="56" y="110"/>
                </a:lnTo>
                <a:lnTo>
                  <a:pt x="56" y="119"/>
                </a:lnTo>
                <a:lnTo>
                  <a:pt x="54" y="127"/>
                </a:lnTo>
                <a:lnTo>
                  <a:pt x="51" y="133"/>
                </a:lnTo>
                <a:lnTo>
                  <a:pt x="48" y="138"/>
                </a:lnTo>
                <a:lnTo>
                  <a:pt x="45" y="143"/>
                </a:lnTo>
                <a:lnTo>
                  <a:pt x="42" y="148"/>
                </a:lnTo>
                <a:lnTo>
                  <a:pt x="40" y="153"/>
                </a:lnTo>
                <a:lnTo>
                  <a:pt x="37" y="157"/>
                </a:lnTo>
                <a:lnTo>
                  <a:pt x="35" y="162"/>
                </a:lnTo>
                <a:lnTo>
                  <a:pt x="33" y="166"/>
                </a:lnTo>
                <a:lnTo>
                  <a:pt x="31" y="171"/>
                </a:lnTo>
                <a:lnTo>
                  <a:pt x="30" y="175"/>
                </a:lnTo>
                <a:lnTo>
                  <a:pt x="29" y="179"/>
                </a:lnTo>
                <a:lnTo>
                  <a:pt x="29" y="182"/>
                </a:lnTo>
                <a:lnTo>
                  <a:pt x="30" y="185"/>
                </a:lnTo>
                <a:lnTo>
                  <a:pt x="32" y="187"/>
                </a:lnTo>
                <a:lnTo>
                  <a:pt x="34" y="189"/>
                </a:lnTo>
                <a:lnTo>
                  <a:pt x="37" y="191"/>
                </a:lnTo>
                <a:lnTo>
                  <a:pt x="42" y="192"/>
                </a:lnTo>
                <a:lnTo>
                  <a:pt x="39" y="193"/>
                </a:lnTo>
                <a:lnTo>
                  <a:pt x="33" y="191"/>
                </a:lnTo>
                <a:lnTo>
                  <a:pt x="29" y="188"/>
                </a:lnTo>
                <a:lnTo>
                  <a:pt x="28" y="184"/>
                </a:lnTo>
                <a:lnTo>
                  <a:pt x="27" y="180"/>
                </a:lnTo>
                <a:lnTo>
                  <a:pt x="28" y="175"/>
                </a:lnTo>
                <a:lnTo>
                  <a:pt x="29" y="171"/>
                </a:lnTo>
                <a:lnTo>
                  <a:pt x="30" y="168"/>
                </a:lnTo>
                <a:lnTo>
                  <a:pt x="31" y="166"/>
                </a:lnTo>
                <a:lnTo>
                  <a:pt x="30" y="167"/>
                </a:lnTo>
                <a:lnTo>
                  <a:pt x="28" y="168"/>
                </a:lnTo>
                <a:lnTo>
                  <a:pt x="27" y="170"/>
                </a:lnTo>
                <a:lnTo>
                  <a:pt x="26" y="172"/>
                </a:lnTo>
                <a:lnTo>
                  <a:pt x="25" y="174"/>
                </a:lnTo>
                <a:lnTo>
                  <a:pt x="25" y="176"/>
                </a:lnTo>
                <a:lnTo>
                  <a:pt x="25" y="178"/>
                </a:lnTo>
                <a:lnTo>
                  <a:pt x="25" y="180"/>
                </a:lnTo>
                <a:lnTo>
                  <a:pt x="25" y="185"/>
                </a:lnTo>
                <a:lnTo>
                  <a:pt x="26" y="189"/>
                </a:lnTo>
                <a:lnTo>
                  <a:pt x="28" y="193"/>
                </a:lnTo>
                <a:lnTo>
                  <a:pt x="31" y="195"/>
                </a:lnTo>
                <a:lnTo>
                  <a:pt x="33" y="197"/>
                </a:lnTo>
                <a:lnTo>
                  <a:pt x="36" y="197"/>
                </a:lnTo>
                <a:lnTo>
                  <a:pt x="38" y="196"/>
                </a:lnTo>
                <a:lnTo>
                  <a:pt x="39" y="193"/>
                </a:lnTo>
                <a:lnTo>
                  <a:pt x="42" y="192"/>
                </a:lnTo>
                <a:lnTo>
                  <a:pt x="42" y="194"/>
                </a:lnTo>
                <a:lnTo>
                  <a:pt x="41" y="195"/>
                </a:lnTo>
                <a:lnTo>
                  <a:pt x="40" y="197"/>
                </a:lnTo>
                <a:lnTo>
                  <a:pt x="39" y="198"/>
                </a:lnTo>
                <a:lnTo>
                  <a:pt x="38" y="199"/>
                </a:lnTo>
                <a:lnTo>
                  <a:pt x="36" y="200"/>
                </a:lnTo>
                <a:lnTo>
                  <a:pt x="34" y="199"/>
                </a:lnTo>
                <a:lnTo>
                  <a:pt x="31" y="199"/>
                </a:lnTo>
                <a:lnTo>
                  <a:pt x="29" y="197"/>
                </a:lnTo>
                <a:lnTo>
                  <a:pt x="26" y="194"/>
                </a:lnTo>
                <a:lnTo>
                  <a:pt x="25" y="190"/>
                </a:lnTo>
                <a:lnTo>
                  <a:pt x="23" y="185"/>
                </a:lnTo>
                <a:lnTo>
                  <a:pt x="23" y="180"/>
                </a:lnTo>
                <a:lnTo>
                  <a:pt x="24" y="175"/>
                </a:lnTo>
                <a:lnTo>
                  <a:pt x="26" y="169"/>
                </a:lnTo>
                <a:lnTo>
                  <a:pt x="30" y="165"/>
                </a:lnTo>
                <a:lnTo>
                  <a:pt x="29" y="165"/>
                </a:lnTo>
                <a:lnTo>
                  <a:pt x="28" y="165"/>
                </a:lnTo>
                <a:lnTo>
                  <a:pt x="26" y="167"/>
                </a:lnTo>
                <a:lnTo>
                  <a:pt x="25" y="168"/>
                </a:lnTo>
                <a:lnTo>
                  <a:pt x="24" y="170"/>
                </a:lnTo>
                <a:lnTo>
                  <a:pt x="22" y="172"/>
                </a:lnTo>
                <a:lnTo>
                  <a:pt x="21" y="174"/>
                </a:lnTo>
                <a:lnTo>
                  <a:pt x="20" y="177"/>
                </a:lnTo>
                <a:lnTo>
                  <a:pt x="19" y="184"/>
                </a:lnTo>
                <a:lnTo>
                  <a:pt x="19" y="193"/>
                </a:lnTo>
                <a:lnTo>
                  <a:pt x="20" y="201"/>
                </a:lnTo>
                <a:lnTo>
                  <a:pt x="22" y="207"/>
                </a:lnTo>
                <a:lnTo>
                  <a:pt x="21" y="207"/>
                </a:lnTo>
                <a:lnTo>
                  <a:pt x="20" y="207"/>
                </a:lnTo>
                <a:lnTo>
                  <a:pt x="19" y="206"/>
                </a:lnTo>
                <a:lnTo>
                  <a:pt x="18" y="206"/>
                </a:lnTo>
                <a:lnTo>
                  <a:pt x="17" y="205"/>
                </a:lnTo>
                <a:lnTo>
                  <a:pt x="17" y="204"/>
                </a:lnTo>
                <a:lnTo>
                  <a:pt x="16" y="202"/>
                </a:lnTo>
                <a:lnTo>
                  <a:pt x="15" y="200"/>
                </a:lnTo>
                <a:lnTo>
                  <a:pt x="15" y="202"/>
                </a:lnTo>
                <a:lnTo>
                  <a:pt x="15" y="204"/>
                </a:lnTo>
                <a:lnTo>
                  <a:pt x="15" y="207"/>
                </a:lnTo>
                <a:lnTo>
                  <a:pt x="16" y="209"/>
                </a:lnTo>
                <a:lnTo>
                  <a:pt x="18" y="212"/>
                </a:lnTo>
                <a:lnTo>
                  <a:pt x="20" y="214"/>
                </a:lnTo>
                <a:lnTo>
                  <a:pt x="22" y="216"/>
                </a:lnTo>
                <a:lnTo>
                  <a:pt x="25" y="216"/>
                </a:lnTo>
                <a:lnTo>
                  <a:pt x="26" y="216"/>
                </a:lnTo>
                <a:lnTo>
                  <a:pt x="28" y="216"/>
                </a:lnTo>
                <a:lnTo>
                  <a:pt x="29" y="215"/>
                </a:lnTo>
                <a:lnTo>
                  <a:pt x="29" y="214"/>
                </a:lnTo>
                <a:lnTo>
                  <a:pt x="30" y="213"/>
                </a:lnTo>
                <a:lnTo>
                  <a:pt x="30" y="212"/>
                </a:lnTo>
                <a:lnTo>
                  <a:pt x="30" y="211"/>
                </a:lnTo>
                <a:lnTo>
                  <a:pt x="30" y="210"/>
                </a:lnTo>
                <a:lnTo>
                  <a:pt x="32" y="209"/>
                </a:lnTo>
                <a:lnTo>
                  <a:pt x="34" y="209"/>
                </a:lnTo>
                <a:lnTo>
                  <a:pt x="35" y="209"/>
                </a:lnTo>
                <a:lnTo>
                  <a:pt x="36" y="209"/>
                </a:lnTo>
                <a:lnTo>
                  <a:pt x="38" y="210"/>
                </a:lnTo>
                <a:lnTo>
                  <a:pt x="39" y="210"/>
                </a:lnTo>
                <a:lnTo>
                  <a:pt x="40" y="212"/>
                </a:lnTo>
                <a:lnTo>
                  <a:pt x="41" y="213"/>
                </a:lnTo>
                <a:lnTo>
                  <a:pt x="42" y="214"/>
                </a:lnTo>
                <a:lnTo>
                  <a:pt x="43" y="216"/>
                </a:lnTo>
                <a:lnTo>
                  <a:pt x="44" y="218"/>
                </a:lnTo>
                <a:lnTo>
                  <a:pt x="44" y="220"/>
                </a:lnTo>
                <a:lnTo>
                  <a:pt x="44" y="223"/>
                </a:lnTo>
                <a:lnTo>
                  <a:pt x="42" y="226"/>
                </a:lnTo>
                <a:lnTo>
                  <a:pt x="40" y="229"/>
                </a:lnTo>
                <a:lnTo>
                  <a:pt x="36" y="231"/>
                </a:lnTo>
                <a:lnTo>
                  <a:pt x="31" y="230"/>
                </a:lnTo>
                <a:lnTo>
                  <a:pt x="36" y="229"/>
                </a:lnTo>
                <a:lnTo>
                  <a:pt x="39" y="227"/>
                </a:lnTo>
                <a:lnTo>
                  <a:pt x="41" y="225"/>
                </a:lnTo>
                <a:lnTo>
                  <a:pt x="42" y="223"/>
                </a:lnTo>
                <a:lnTo>
                  <a:pt x="42" y="220"/>
                </a:lnTo>
                <a:lnTo>
                  <a:pt x="42" y="218"/>
                </a:lnTo>
                <a:lnTo>
                  <a:pt x="41" y="216"/>
                </a:lnTo>
                <a:lnTo>
                  <a:pt x="40" y="215"/>
                </a:lnTo>
                <a:lnTo>
                  <a:pt x="40" y="216"/>
                </a:lnTo>
                <a:lnTo>
                  <a:pt x="40" y="218"/>
                </a:lnTo>
                <a:lnTo>
                  <a:pt x="39" y="219"/>
                </a:lnTo>
                <a:lnTo>
                  <a:pt x="39" y="220"/>
                </a:lnTo>
                <a:lnTo>
                  <a:pt x="38" y="220"/>
                </a:lnTo>
                <a:lnTo>
                  <a:pt x="37" y="220"/>
                </a:lnTo>
                <a:lnTo>
                  <a:pt x="37" y="219"/>
                </a:lnTo>
                <a:lnTo>
                  <a:pt x="38" y="216"/>
                </a:lnTo>
                <a:lnTo>
                  <a:pt x="39" y="214"/>
                </a:lnTo>
                <a:lnTo>
                  <a:pt x="38" y="213"/>
                </a:lnTo>
                <a:lnTo>
                  <a:pt x="37" y="212"/>
                </a:lnTo>
                <a:lnTo>
                  <a:pt x="36" y="211"/>
                </a:lnTo>
                <a:lnTo>
                  <a:pt x="35" y="211"/>
                </a:lnTo>
                <a:lnTo>
                  <a:pt x="33" y="211"/>
                </a:lnTo>
                <a:lnTo>
                  <a:pt x="32" y="211"/>
                </a:lnTo>
                <a:lnTo>
                  <a:pt x="32" y="215"/>
                </a:lnTo>
                <a:lnTo>
                  <a:pt x="31" y="217"/>
                </a:lnTo>
                <a:lnTo>
                  <a:pt x="30" y="219"/>
                </a:lnTo>
                <a:lnTo>
                  <a:pt x="28" y="220"/>
                </a:lnTo>
                <a:lnTo>
                  <a:pt x="25" y="221"/>
                </a:lnTo>
                <a:lnTo>
                  <a:pt x="22" y="221"/>
                </a:lnTo>
                <a:lnTo>
                  <a:pt x="20" y="221"/>
                </a:lnTo>
                <a:lnTo>
                  <a:pt x="18" y="220"/>
                </a:lnTo>
                <a:lnTo>
                  <a:pt x="16" y="219"/>
                </a:lnTo>
                <a:lnTo>
                  <a:pt x="14" y="219"/>
                </a:lnTo>
                <a:lnTo>
                  <a:pt x="12" y="220"/>
                </a:lnTo>
                <a:lnTo>
                  <a:pt x="11" y="221"/>
                </a:lnTo>
                <a:lnTo>
                  <a:pt x="11" y="223"/>
                </a:lnTo>
                <a:lnTo>
                  <a:pt x="10" y="225"/>
                </a:lnTo>
                <a:lnTo>
                  <a:pt x="10" y="228"/>
                </a:lnTo>
                <a:lnTo>
                  <a:pt x="10" y="230"/>
                </a:lnTo>
                <a:lnTo>
                  <a:pt x="11" y="233"/>
                </a:lnTo>
                <a:lnTo>
                  <a:pt x="10" y="235"/>
                </a:lnTo>
                <a:lnTo>
                  <a:pt x="10" y="237"/>
                </a:lnTo>
                <a:lnTo>
                  <a:pt x="9" y="238"/>
                </a:lnTo>
                <a:lnTo>
                  <a:pt x="7" y="239"/>
                </a:lnTo>
                <a:lnTo>
                  <a:pt x="6" y="239"/>
                </a:lnTo>
                <a:lnTo>
                  <a:pt x="5" y="240"/>
                </a:lnTo>
                <a:lnTo>
                  <a:pt x="3" y="240"/>
                </a:lnTo>
                <a:lnTo>
                  <a:pt x="4" y="241"/>
                </a:lnTo>
                <a:lnTo>
                  <a:pt x="6" y="242"/>
                </a:lnTo>
                <a:lnTo>
                  <a:pt x="7" y="242"/>
                </a:lnTo>
                <a:lnTo>
                  <a:pt x="8" y="241"/>
                </a:lnTo>
                <a:lnTo>
                  <a:pt x="9" y="241"/>
                </a:lnTo>
                <a:lnTo>
                  <a:pt x="10" y="240"/>
                </a:lnTo>
                <a:lnTo>
                  <a:pt x="10" y="238"/>
                </a:lnTo>
                <a:lnTo>
                  <a:pt x="11" y="237"/>
                </a:lnTo>
                <a:lnTo>
                  <a:pt x="12" y="239"/>
                </a:lnTo>
                <a:lnTo>
                  <a:pt x="12" y="240"/>
                </a:lnTo>
                <a:lnTo>
                  <a:pt x="13" y="240"/>
                </a:lnTo>
                <a:lnTo>
                  <a:pt x="14" y="239"/>
                </a:lnTo>
                <a:lnTo>
                  <a:pt x="14" y="238"/>
                </a:lnTo>
                <a:lnTo>
                  <a:pt x="15" y="236"/>
                </a:lnTo>
                <a:lnTo>
                  <a:pt x="15" y="233"/>
                </a:lnTo>
                <a:lnTo>
                  <a:pt x="15" y="230"/>
                </a:lnTo>
                <a:lnTo>
                  <a:pt x="15" y="231"/>
                </a:lnTo>
                <a:lnTo>
                  <a:pt x="17" y="232"/>
                </a:lnTo>
                <a:lnTo>
                  <a:pt x="18" y="234"/>
                </a:lnTo>
                <a:lnTo>
                  <a:pt x="19" y="234"/>
                </a:lnTo>
                <a:lnTo>
                  <a:pt x="19" y="233"/>
                </a:lnTo>
                <a:lnTo>
                  <a:pt x="20" y="232"/>
                </a:lnTo>
                <a:lnTo>
                  <a:pt x="21" y="231"/>
                </a:lnTo>
                <a:lnTo>
                  <a:pt x="22" y="230"/>
                </a:lnTo>
                <a:lnTo>
                  <a:pt x="22" y="233"/>
                </a:lnTo>
                <a:lnTo>
                  <a:pt x="22" y="236"/>
                </a:lnTo>
                <a:lnTo>
                  <a:pt x="23" y="238"/>
                </a:lnTo>
                <a:lnTo>
                  <a:pt x="23" y="239"/>
                </a:lnTo>
                <a:lnTo>
                  <a:pt x="24" y="239"/>
                </a:lnTo>
                <a:lnTo>
                  <a:pt x="24" y="238"/>
                </a:lnTo>
                <a:lnTo>
                  <a:pt x="24" y="237"/>
                </a:lnTo>
                <a:lnTo>
                  <a:pt x="24" y="236"/>
                </a:lnTo>
                <a:lnTo>
                  <a:pt x="26" y="237"/>
                </a:lnTo>
                <a:lnTo>
                  <a:pt x="27" y="238"/>
                </a:lnTo>
                <a:lnTo>
                  <a:pt x="28" y="239"/>
                </a:lnTo>
                <a:lnTo>
                  <a:pt x="29" y="240"/>
                </a:lnTo>
                <a:lnTo>
                  <a:pt x="29" y="242"/>
                </a:lnTo>
                <a:lnTo>
                  <a:pt x="30" y="243"/>
                </a:lnTo>
                <a:lnTo>
                  <a:pt x="30" y="245"/>
                </a:lnTo>
                <a:lnTo>
                  <a:pt x="29" y="246"/>
                </a:lnTo>
                <a:lnTo>
                  <a:pt x="31" y="245"/>
                </a:lnTo>
                <a:lnTo>
                  <a:pt x="32" y="243"/>
                </a:lnTo>
                <a:lnTo>
                  <a:pt x="32" y="240"/>
                </a:lnTo>
                <a:lnTo>
                  <a:pt x="32" y="238"/>
                </a:lnTo>
                <a:lnTo>
                  <a:pt x="33" y="238"/>
                </a:lnTo>
                <a:lnTo>
                  <a:pt x="34" y="239"/>
                </a:lnTo>
                <a:lnTo>
                  <a:pt x="35" y="240"/>
                </a:lnTo>
                <a:lnTo>
                  <a:pt x="36" y="241"/>
                </a:lnTo>
                <a:lnTo>
                  <a:pt x="38" y="242"/>
                </a:lnTo>
                <a:lnTo>
                  <a:pt x="39" y="243"/>
                </a:lnTo>
                <a:lnTo>
                  <a:pt x="40" y="245"/>
                </a:lnTo>
                <a:lnTo>
                  <a:pt x="41" y="246"/>
                </a:lnTo>
                <a:lnTo>
                  <a:pt x="41" y="243"/>
                </a:lnTo>
                <a:lnTo>
                  <a:pt x="41" y="240"/>
                </a:lnTo>
                <a:lnTo>
                  <a:pt x="40" y="238"/>
                </a:lnTo>
                <a:lnTo>
                  <a:pt x="38" y="236"/>
                </a:lnTo>
                <a:lnTo>
                  <a:pt x="36" y="234"/>
                </a:lnTo>
                <a:lnTo>
                  <a:pt x="34" y="232"/>
                </a:lnTo>
                <a:lnTo>
                  <a:pt x="33" y="231"/>
                </a:lnTo>
                <a:lnTo>
                  <a:pt x="31" y="230"/>
                </a:lnTo>
                <a:lnTo>
                  <a:pt x="36" y="231"/>
                </a:lnTo>
                <a:lnTo>
                  <a:pt x="37" y="232"/>
                </a:lnTo>
                <a:lnTo>
                  <a:pt x="39" y="234"/>
                </a:lnTo>
                <a:lnTo>
                  <a:pt x="40" y="236"/>
                </a:lnTo>
                <a:lnTo>
                  <a:pt x="41" y="238"/>
                </a:lnTo>
                <a:lnTo>
                  <a:pt x="42" y="241"/>
                </a:lnTo>
                <a:lnTo>
                  <a:pt x="42" y="244"/>
                </a:lnTo>
                <a:lnTo>
                  <a:pt x="42" y="247"/>
                </a:lnTo>
                <a:lnTo>
                  <a:pt x="41" y="251"/>
                </a:lnTo>
                <a:lnTo>
                  <a:pt x="40" y="249"/>
                </a:lnTo>
                <a:lnTo>
                  <a:pt x="39" y="248"/>
                </a:lnTo>
                <a:lnTo>
                  <a:pt x="39" y="247"/>
                </a:lnTo>
                <a:lnTo>
                  <a:pt x="38" y="246"/>
                </a:lnTo>
                <a:lnTo>
                  <a:pt x="38" y="249"/>
                </a:lnTo>
                <a:lnTo>
                  <a:pt x="38" y="253"/>
                </a:lnTo>
                <a:lnTo>
                  <a:pt x="36" y="256"/>
                </a:lnTo>
                <a:lnTo>
                  <a:pt x="34" y="259"/>
                </a:lnTo>
                <a:lnTo>
                  <a:pt x="32" y="262"/>
                </a:lnTo>
                <a:lnTo>
                  <a:pt x="30" y="264"/>
                </a:lnTo>
                <a:lnTo>
                  <a:pt x="28" y="265"/>
                </a:lnTo>
                <a:lnTo>
                  <a:pt x="26" y="265"/>
                </a:lnTo>
                <a:lnTo>
                  <a:pt x="27" y="263"/>
                </a:lnTo>
                <a:lnTo>
                  <a:pt x="29" y="263"/>
                </a:lnTo>
                <a:lnTo>
                  <a:pt x="31" y="262"/>
                </a:lnTo>
                <a:lnTo>
                  <a:pt x="32" y="260"/>
                </a:lnTo>
                <a:lnTo>
                  <a:pt x="33" y="259"/>
                </a:lnTo>
                <a:lnTo>
                  <a:pt x="34" y="257"/>
                </a:lnTo>
                <a:lnTo>
                  <a:pt x="34" y="256"/>
                </a:lnTo>
                <a:lnTo>
                  <a:pt x="35" y="254"/>
                </a:lnTo>
                <a:lnTo>
                  <a:pt x="35" y="253"/>
                </a:lnTo>
                <a:lnTo>
                  <a:pt x="34" y="256"/>
                </a:lnTo>
                <a:lnTo>
                  <a:pt x="32" y="258"/>
                </a:lnTo>
                <a:lnTo>
                  <a:pt x="30" y="260"/>
                </a:lnTo>
                <a:lnTo>
                  <a:pt x="28" y="261"/>
                </a:lnTo>
                <a:lnTo>
                  <a:pt x="26" y="262"/>
                </a:lnTo>
                <a:lnTo>
                  <a:pt x="25" y="262"/>
                </a:lnTo>
                <a:lnTo>
                  <a:pt x="23" y="261"/>
                </a:lnTo>
                <a:lnTo>
                  <a:pt x="21" y="261"/>
                </a:lnTo>
                <a:lnTo>
                  <a:pt x="22" y="262"/>
                </a:lnTo>
                <a:lnTo>
                  <a:pt x="23" y="263"/>
                </a:lnTo>
                <a:lnTo>
                  <a:pt x="24" y="263"/>
                </a:lnTo>
                <a:lnTo>
                  <a:pt x="25" y="263"/>
                </a:lnTo>
                <a:lnTo>
                  <a:pt x="26" y="264"/>
                </a:lnTo>
                <a:lnTo>
                  <a:pt x="27" y="263"/>
                </a:lnTo>
                <a:lnTo>
                  <a:pt x="26" y="265"/>
                </a:lnTo>
                <a:lnTo>
                  <a:pt x="24" y="265"/>
                </a:lnTo>
                <a:close/>
                <a:moveTo>
                  <a:pt x="265" y="24"/>
                </a:moveTo>
                <a:lnTo>
                  <a:pt x="265" y="23"/>
                </a:lnTo>
                <a:lnTo>
                  <a:pt x="265" y="22"/>
                </a:lnTo>
                <a:lnTo>
                  <a:pt x="264" y="22"/>
                </a:lnTo>
                <a:lnTo>
                  <a:pt x="262" y="21"/>
                </a:lnTo>
                <a:lnTo>
                  <a:pt x="261" y="20"/>
                </a:lnTo>
                <a:lnTo>
                  <a:pt x="260" y="20"/>
                </a:lnTo>
                <a:lnTo>
                  <a:pt x="258" y="20"/>
                </a:lnTo>
                <a:lnTo>
                  <a:pt x="256" y="20"/>
                </a:lnTo>
                <a:lnTo>
                  <a:pt x="258" y="21"/>
                </a:lnTo>
                <a:lnTo>
                  <a:pt x="259" y="22"/>
                </a:lnTo>
                <a:lnTo>
                  <a:pt x="260" y="23"/>
                </a:lnTo>
                <a:lnTo>
                  <a:pt x="260" y="25"/>
                </a:lnTo>
                <a:lnTo>
                  <a:pt x="260" y="26"/>
                </a:lnTo>
                <a:lnTo>
                  <a:pt x="260" y="27"/>
                </a:lnTo>
                <a:lnTo>
                  <a:pt x="259" y="29"/>
                </a:lnTo>
                <a:lnTo>
                  <a:pt x="258" y="30"/>
                </a:lnTo>
                <a:lnTo>
                  <a:pt x="256" y="31"/>
                </a:lnTo>
                <a:lnTo>
                  <a:pt x="254" y="32"/>
                </a:lnTo>
                <a:lnTo>
                  <a:pt x="253" y="33"/>
                </a:lnTo>
                <a:lnTo>
                  <a:pt x="251" y="34"/>
                </a:lnTo>
                <a:lnTo>
                  <a:pt x="248" y="35"/>
                </a:lnTo>
                <a:lnTo>
                  <a:pt x="246" y="35"/>
                </a:lnTo>
                <a:lnTo>
                  <a:pt x="244" y="35"/>
                </a:lnTo>
                <a:lnTo>
                  <a:pt x="242" y="35"/>
                </a:lnTo>
                <a:lnTo>
                  <a:pt x="241" y="34"/>
                </a:lnTo>
                <a:lnTo>
                  <a:pt x="241" y="33"/>
                </a:lnTo>
                <a:lnTo>
                  <a:pt x="242" y="33"/>
                </a:lnTo>
                <a:lnTo>
                  <a:pt x="244" y="33"/>
                </a:lnTo>
                <a:lnTo>
                  <a:pt x="245" y="33"/>
                </a:lnTo>
                <a:lnTo>
                  <a:pt x="246" y="32"/>
                </a:lnTo>
                <a:lnTo>
                  <a:pt x="247" y="31"/>
                </a:lnTo>
                <a:lnTo>
                  <a:pt x="248" y="30"/>
                </a:lnTo>
                <a:lnTo>
                  <a:pt x="249" y="28"/>
                </a:lnTo>
                <a:lnTo>
                  <a:pt x="250" y="25"/>
                </a:lnTo>
                <a:lnTo>
                  <a:pt x="249" y="25"/>
                </a:lnTo>
                <a:lnTo>
                  <a:pt x="248" y="26"/>
                </a:lnTo>
                <a:lnTo>
                  <a:pt x="247" y="26"/>
                </a:lnTo>
                <a:lnTo>
                  <a:pt x="246" y="27"/>
                </a:lnTo>
                <a:lnTo>
                  <a:pt x="244" y="28"/>
                </a:lnTo>
                <a:lnTo>
                  <a:pt x="242" y="28"/>
                </a:lnTo>
                <a:lnTo>
                  <a:pt x="240" y="27"/>
                </a:lnTo>
                <a:lnTo>
                  <a:pt x="238" y="25"/>
                </a:lnTo>
                <a:lnTo>
                  <a:pt x="239" y="25"/>
                </a:lnTo>
                <a:lnTo>
                  <a:pt x="240" y="25"/>
                </a:lnTo>
                <a:lnTo>
                  <a:pt x="241" y="25"/>
                </a:lnTo>
                <a:lnTo>
                  <a:pt x="242" y="25"/>
                </a:lnTo>
                <a:lnTo>
                  <a:pt x="242" y="24"/>
                </a:lnTo>
                <a:lnTo>
                  <a:pt x="243" y="24"/>
                </a:lnTo>
                <a:lnTo>
                  <a:pt x="242" y="23"/>
                </a:lnTo>
                <a:lnTo>
                  <a:pt x="241" y="22"/>
                </a:lnTo>
                <a:lnTo>
                  <a:pt x="240" y="22"/>
                </a:lnTo>
                <a:lnTo>
                  <a:pt x="239" y="21"/>
                </a:lnTo>
                <a:lnTo>
                  <a:pt x="237" y="21"/>
                </a:lnTo>
                <a:lnTo>
                  <a:pt x="236" y="21"/>
                </a:lnTo>
                <a:lnTo>
                  <a:pt x="234" y="20"/>
                </a:lnTo>
                <a:lnTo>
                  <a:pt x="233" y="20"/>
                </a:lnTo>
                <a:lnTo>
                  <a:pt x="234" y="20"/>
                </a:lnTo>
                <a:lnTo>
                  <a:pt x="235" y="19"/>
                </a:lnTo>
                <a:lnTo>
                  <a:pt x="236" y="19"/>
                </a:lnTo>
                <a:lnTo>
                  <a:pt x="236" y="18"/>
                </a:lnTo>
                <a:lnTo>
                  <a:pt x="236" y="17"/>
                </a:lnTo>
                <a:lnTo>
                  <a:pt x="235" y="17"/>
                </a:lnTo>
                <a:lnTo>
                  <a:pt x="234" y="16"/>
                </a:lnTo>
                <a:lnTo>
                  <a:pt x="236" y="16"/>
                </a:lnTo>
                <a:lnTo>
                  <a:pt x="238" y="16"/>
                </a:lnTo>
                <a:lnTo>
                  <a:pt x="240" y="16"/>
                </a:lnTo>
                <a:lnTo>
                  <a:pt x="241" y="15"/>
                </a:lnTo>
                <a:lnTo>
                  <a:pt x="242" y="14"/>
                </a:lnTo>
                <a:lnTo>
                  <a:pt x="243" y="13"/>
                </a:lnTo>
                <a:lnTo>
                  <a:pt x="243" y="12"/>
                </a:lnTo>
                <a:lnTo>
                  <a:pt x="242" y="11"/>
                </a:lnTo>
                <a:lnTo>
                  <a:pt x="242" y="10"/>
                </a:lnTo>
                <a:lnTo>
                  <a:pt x="243" y="8"/>
                </a:lnTo>
                <a:lnTo>
                  <a:pt x="243" y="6"/>
                </a:lnTo>
                <a:lnTo>
                  <a:pt x="243" y="5"/>
                </a:lnTo>
                <a:lnTo>
                  <a:pt x="242" y="3"/>
                </a:lnTo>
                <a:lnTo>
                  <a:pt x="241" y="2"/>
                </a:lnTo>
                <a:lnTo>
                  <a:pt x="239" y="1"/>
                </a:lnTo>
                <a:lnTo>
                  <a:pt x="237" y="0"/>
                </a:lnTo>
                <a:lnTo>
                  <a:pt x="235" y="0"/>
                </a:lnTo>
                <a:lnTo>
                  <a:pt x="234" y="0"/>
                </a:lnTo>
                <a:lnTo>
                  <a:pt x="235" y="0"/>
                </a:lnTo>
                <a:lnTo>
                  <a:pt x="235" y="1"/>
                </a:lnTo>
                <a:lnTo>
                  <a:pt x="236" y="2"/>
                </a:lnTo>
                <a:lnTo>
                  <a:pt x="237" y="3"/>
                </a:lnTo>
                <a:lnTo>
                  <a:pt x="237" y="4"/>
                </a:lnTo>
                <a:lnTo>
                  <a:pt x="238" y="6"/>
                </a:lnTo>
                <a:lnTo>
                  <a:pt x="238" y="7"/>
                </a:lnTo>
                <a:lnTo>
                  <a:pt x="238" y="8"/>
                </a:lnTo>
                <a:lnTo>
                  <a:pt x="236" y="8"/>
                </a:lnTo>
                <a:lnTo>
                  <a:pt x="235" y="8"/>
                </a:lnTo>
                <a:lnTo>
                  <a:pt x="233" y="8"/>
                </a:lnTo>
                <a:lnTo>
                  <a:pt x="231" y="8"/>
                </a:lnTo>
                <a:lnTo>
                  <a:pt x="228" y="8"/>
                </a:lnTo>
                <a:lnTo>
                  <a:pt x="226" y="8"/>
                </a:lnTo>
                <a:lnTo>
                  <a:pt x="224" y="8"/>
                </a:lnTo>
                <a:lnTo>
                  <a:pt x="222" y="8"/>
                </a:lnTo>
                <a:lnTo>
                  <a:pt x="220" y="9"/>
                </a:lnTo>
                <a:lnTo>
                  <a:pt x="219" y="10"/>
                </a:lnTo>
                <a:lnTo>
                  <a:pt x="218" y="11"/>
                </a:lnTo>
                <a:lnTo>
                  <a:pt x="217" y="13"/>
                </a:lnTo>
                <a:lnTo>
                  <a:pt x="217" y="16"/>
                </a:lnTo>
                <a:lnTo>
                  <a:pt x="216" y="15"/>
                </a:lnTo>
                <a:lnTo>
                  <a:pt x="215" y="13"/>
                </a:lnTo>
                <a:lnTo>
                  <a:pt x="214" y="12"/>
                </a:lnTo>
                <a:lnTo>
                  <a:pt x="213" y="11"/>
                </a:lnTo>
                <a:lnTo>
                  <a:pt x="212" y="10"/>
                </a:lnTo>
                <a:lnTo>
                  <a:pt x="211" y="9"/>
                </a:lnTo>
                <a:lnTo>
                  <a:pt x="209" y="9"/>
                </a:lnTo>
                <a:lnTo>
                  <a:pt x="208" y="8"/>
                </a:lnTo>
                <a:lnTo>
                  <a:pt x="207" y="8"/>
                </a:lnTo>
                <a:lnTo>
                  <a:pt x="205" y="7"/>
                </a:lnTo>
                <a:lnTo>
                  <a:pt x="204" y="7"/>
                </a:lnTo>
                <a:lnTo>
                  <a:pt x="202" y="6"/>
                </a:lnTo>
                <a:lnTo>
                  <a:pt x="200" y="6"/>
                </a:lnTo>
                <a:lnTo>
                  <a:pt x="198" y="6"/>
                </a:lnTo>
                <a:lnTo>
                  <a:pt x="197" y="6"/>
                </a:lnTo>
                <a:lnTo>
                  <a:pt x="194" y="6"/>
                </a:lnTo>
                <a:lnTo>
                  <a:pt x="193" y="6"/>
                </a:lnTo>
                <a:lnTo>
                  <a:pt x="191" y="7"/>
                </a:lnTo>
                <a:lnTo>
                  <a:pt x="189" y="7"/>
                </a:lnTo>
                <a:lnTo>
                  <a:pt x="187" y="8"/>
                </a:lnTo>
                <a:lnTo>
                  <a:pt x="185" y="8"/>
                </a:lnTo>
                <a:lnTo>
                  <a:pt x="183" y="9"/>
                </a:lnTo>
                <a:lnTo>
                  <a:pt x="181" y="10"/>
                </a:lnTo>
                <a:lnTo>
                  <a:pt x="178" y="11"/>
                </a:lnTo>
                <a:lnTo>
                  <a:pt x="176" y="13"/>
                </a:lnTo>
                <a:lnTo>
                  <a:pt x="173" y="14"/>
                </a:lnTo>
                <a:lnTo>
                  <a:pt x="171" y="16"/>
                </a:lnTo>
                <a:lnTo>
                  <a:pt x="169" y="18"/>
                </a:lnTo>
                <a:lnTo>
                  <a:pt x="166" y="20"/>
                </a:lnTo>
                <a:lnTo>
                  <a:pt x="164" y="22"/>
                </a:lnTo>
                <a:lnTo>
                  <a:pt x="162" y="24"/>
                </a:lnTo>
                <a:lnTo>
                  <a:pt x="160" y="27"/>
                </a:lnTo>
                <a:lnTo>
                  <a:pt x="161" y="26"/>
                </a:lnTo>
                <a:lnTo>
                  <a:pt x="161" y="24"/>
                </a:lnTo>
                <a:lnTo>
                  <a:pt x="161" y="23"/>
                </a:lnTo>
                <a:lnTo>
                  <a:pt x="162" y="22"/>
                </a:lnTo>
                <a:lnTo>
                  <a:pt x="162" y="21"/>
                </a:lnTo>
                <a:lnTo>
                  <a:pt x="163" y="19"/>
                </a:lnTo>
                <a:lnTo>
                  <a:pt x="164" y="19"/>
                </a:lnTo>
                <a:lnTo>
                  <a:pt x="165" y="18"/>
                </a:lnTo>
                <a:lnTo>
                  <a:pt x="167" y="17"/>
                </a:lnTo>
                <a:lnTo>
                  <a:pt x="167" y="15"/>
                </a:lnTo>
                <a:lnTo>
                  <a:pt x="167" y="13"/>
                </a:lnTo>
                <a:lnTo>
                  <a:pt x="165" y="12"/>
                </a:lnTo>
                <a:lnTo>
                  <a:pt x="167" y="11"/>
                </a:lnTo>
                <a:lnTo>
                  <a:pt x="168" y="10"/>
                </a:lnTo>
                <a:lnTo>
                  <a:pt x="169" y="9"/>
                </a:lnTo>
                <a:lnTo>
                  <a:pt x="169" y="8"/>
                </a:lnTo>
                <a:lnTo>
                  <a:pt x="169" y="7"/>
                </a:lnTo>
                <a:lnTo>
                  <a:pt x="168" y="7"/>
                </a:lnTo>
                <a:lnTo>
                  <a:pt x="167" y="7"/>
                </a:lnTo>
                <a:lnTo>
                  <a:pt x="165" y="8"/>
                </a:lnTo>
                <a:lnTo>
                  <a:pt x="163" y="8"/>
                </a:lnTo>
                <a:lnTo>
                  <a:pt x="161" y="9"/>
                </a:lnTo>
                <a:lnTo>
                  <a:pt x="159" y="10"/>
                </a:lnTo>
                <a:lnTo>
                  <a:pt x="157" y="11"/>
                </a:lnTo>
                <a:lnTo>
                  <a:pt x="155" y="12"/>
                </a:lnTo>
                <a:lnTo>
                  <a:pt x="153" y="13"/>
                </a:lnTo>
                <a:lnTo>
                  <a:pt x="151" y="14"/>
                </a:lnTo>
                <a:lnTo>
                  <a:pt x="150" y="15"/>
                </a:lnTo>
                <a:lnTo>
                  <a:pt x="148" y="15"/>
                </a:lnTo>
                <a:lnTo>
                  <a:pt x="147" y="15"/>
                </a:lnTo>
                <a:lnTo>
                  <a:pt x="146" y="14"/>
                </a:lnTo>
                <a:lnTo>
                  <a:pt x="146" y="13"/>
                </a:lnTo>
                <a:lnTo>
                  <a:pt x="146" y="12"/>
                </a:lnTo>
                <a:lnTo>
                  <a:pt x="146" y="11"/>
                </a:lnTo>
                <a:lnTo>
                  <a:pt x="147" y="9"/>
                </a:lnTo>
                <a:lnTo>
                  <a:pt x="147" y="8"/>
                </a:lnTo>
                <a:lnTo>
                  <a:pt x="146" y="9"/>
                </a:lnTo>
                <a:lnTo>
                  <a:pt x="144" y="10"/>
                </a:lnTo>
                <a:lnTo>
                  <a:pt x="144" y="12"/>
                </a:lnTo>
                <a:lnTo>
                  <a:pt x="144" y="13"/>
                </a:lnTo>
                <a:lnTo>
                  <a:pt x="144" y="14"/>
                </a:lnTo>
                <a:lnTo>
                  <a:pt x="144" y="15"/>
                </a:lnTo>
                <a:lnTo>
                  <a:pt x="145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7"/>
                </a:lnTo>
                <a:lnTo>
                  <a:pt x="151" y="17"/>
                </a:lnTo>
                <a:lnTo>
                  <a:pt x="152" y="16"/>
                </a:lnTo>
                <a:lnTo>
                  <a:pt x="154" y="15"/>
                </a:lnTo>
                <a:lnTo>
                  <a:pt x="156" y="14"/>
                </a:lnTo>
                <a:lnTo>
                  <a:pt x="158" y="13"/>
                </a:lnTo>
                <a:lnTo>
                  <a:pt x="160" y="12"/>
                </a:lnTo>
                <a:lnTo>
                  <a:pt x="162" y="10"/>
                </a:lnTo>
                <a:lnTo>
                  <a:pt x="164" y="9"/>
                </a:lnTo>
                <a:lnTo>
                  <a:pt x="165" y="9"/>
                </a:lnTo>
                <a:lnTo>
                  <a:pt x="165" y="10"/>
                </a:lnTo>
                <a:lnTo>
                  <a:pt x="165" y="11"/>
                </a:lnTo>
                <a:lnTo>
                  <a:pt x="164" y="12"/>
                </a:lnTo>
                <a:lnTo>
                  <a:pt x="164" y="13"/>
                </a:lnTo>
                <a:lnTo>
                  <a:pt x="163" y="13"/>
                </a:lnTo>
                <a:lnTo>
                  <a:pt x="164" y="14"/>
                </a:lnTo>
                <a:lnTo>
                  <a:pt x="165" y="15"/>
                </a:lnTo>
                <a:lnTo>
                  <a:pt x="165" y="16"/>
                </a:lnTo>
                <a:lnTo>
                  <a:pt x="164" y="17"/>
                </a:lnTo>
                <a:lnTo>
                  <a:pt x="162" y="18"/>
                </a:lnTo>
                <a:lnTo>
                  <a:pt x="161" y="19"/>
                </a:lnTo>
                <a:lnTo>
                  <a:pt x="160" y="21"/>
                </a:lnTo>
                <a:lnTo>
                  <a:pt x="160" y="22"/>
                </a:lnTo>
                <a:lnTo>
                  <a:pt x="159" y="24"/>
                </a:lnTo>
                <a:lnTo>
                  <a:pt x="159" y="26"/>
                </a:lnTo>
                <a:lnTo>
                  <a:pt x="159" y="28"/>
                </a:lnTo>
                <a:lnTo>
                  <a:pt x="159" y="29"/>
                </a:lnTo>
                <a:lnTo>
                  <a:pt x="162" y="27"/>
                </a:lnTo>
                <a:lnTo>
                  <a:pt x="163" y="26"/>
                </a:lnTo>
                <a:lnTo>
                  <a:pt x="164" y="25"/>
                </a:lnTo>
                <a:lnTo>
                  <a:pt x="165" y="24"/>
                </a:lnTo>
                <a:lnTo>
                  <a:pt x="166" y="23"/>
                </a:lnTo>
                <a:lnTo>
                  <a:pt x="167" y="21"/>
                </a:lnTo>
                <a:lnTo>
                  <a:pt x="169" y="20"/>
                </a:lnTo>
                <a:lnTo>
                  <a:pt x="171" y="19"/>
                </a:lnTo>
                <a:lnTo>
                  <a:pt x="173" y="17"/>
                </a:lnTo>
                <a:lnTo>
                  <a:pt x="175" y="16"/>
                </a:lnTo>
                <a:lnTo>
                  <a:pt x="177" y="14"/>
                </a:lnTo>
                <a:lnTo>
                  <a:pt x="179" y="13"/>
                </a:lnTo>
                <a:lnTo>
                  <a:pt x="182" y="12"/>
                </a:lnTo>
                <a:lnTo>
                  <a:pt x="185" y="11"/>
                </a:lnTo>
                <a:lnTo>
                  <a:pt x="187" y="10"/>
                </a:lnTo>
                <a:lnTo>
                  <a:pt x="190" y="9"/>
                </a:lnTo>
                <a:lnTo>
                  <a:pt x="193" y="8"/>
                </a:lnTo>
                <a:lnTo>
                  <a:pt x="196" y="8"/>
                </a:lnTo>
                <a:lnTo>
                  <a:pt x="199" y="8"/>
                </a:lnTo>
                <a:lnTo>
                  <a:pt x="201" y="8"/>
                </a:lnTo>
                <a:lnTo>
                  <a:pt x="204" y="8"/>
                </a:lnTo>
                <a:lnTo>
                  <a:pt x="206" y="9"/>
                </a:lnTo>
                <a:lnTo>
                  <a:pt x="208" y="10"/>
                </a:lnTo>
                <a:lnTo>
                  <a:pt x="210" y="11"/>
                </a:lnTo>
                <a:lnTo>
                  <a:pt x="212" y="12"/>
                </a:lnTo>
                <a:lnTo>
                  <a:pt x="213" y="13"/>
                </a:lnTo>
                <a:lnTo>
                  <a:pt x="214" y="14"/>
                </a:lnTo>
                <a:lnTo>
                  <a:pt x="216" y="15"/>
                </a:lnTo>
                <a:lnTo>
                  <a:pt x="217" y="17"/>
                </a:lnTo>
                <a:lnTo>
                  <a:pt x="218" y="18"/>
                </a:lnTo>
                <a:lnTo>
                  <a:pt x="218" y="19"/>
                </a:lnTo>
                <a:lnTo>
                  <a:pt x="219" y="19"/>
                </a:lnTo>
                <a:lnTo>
                  <a:pt x="219" y="21"/>
                </a:lnTo>
                <a:lnTo>
                  <a:pt x="219" y="22"/>
                </a:lnTo>
                <a:lnTo>
                  <a:pt x="219" y="24"/>
                </a:lnTo>
                <a:lnTo>
                  <a:pt x="218" y="22"/>
                </a:lnTo>
                <a:lnTo>
                  <a:pt x="217" y="20"/>
                </a:lnTo>
                <a:lnTo>
                  <a:pt x="215" y="18"/>
                </a:lnTo>
                <a:lnTo>
                  <a:pt x="214" y="17"/>
                </a:lnTo>
                <a:lnTo>
                  <a:pt x="212" y="16"/>
                </a:lnTo>
                <a:lnTo>
                  <a:pt x="210" y="15"/>
                </a:lnTo>
                <a:lnTo>
                  <a:pt x="208" y="14"/>
                </a:lnTo>
                <a:lnTo>
                  <a:pt x="207" y="14"/>
                </a:lnTo>
                <a:lnTo>
                  <a:pt x="205" y="13"/>
                </a:lnTo>
                <a:lnTo>
                  <a:pt x="203" y="13"/>
                </a:lnTo>
                <a:lnTo>
                  <a:pt x="201" y="13"/>
                </a:lnTo>
                <a:lnTo>
                  <a:pt x="200" y="13"/>
                </a:lnTo>
                <a:lnTo>
                  <a:pt x="198" y="13"/>
                </a:lnTo>
                <a:lnTo>
                  <a:pt x="197" y="14"/>
                </a:lnTo>
                <a:lnTo>
                  <a:pt x="196" y="14"/>
                </a:lnTo>
                <a:lnTo>
                  <a:pt x="195" y="14"/>
                </a:lnTo>
                <a:lnTo>
                  <a:pt x="196" y="15"/>
                </a:lnTo>
                <a:lnTo>
                  <a:pt x="197" y="15"/>
                </a:lnTo>
                <a:lnTo>
                  <a:pt x="198" y="15"/>
                </a:lnTo>
                <a:lnTo>
                  <a:pt x="198" y="16"/>
                </a:lnTo>
                <a:lnTo>
                  <a:pt x="199" y="16"/>
                </a:lnTo>
                <a:lnTo>
                  <a:pt x="200" y="17"/>
                </a:lnTo>
                <a:lnTo>
                  <a:pt x="201" y="17"/>
                </a:lnTo>
                <a:lnTo>
                  <a:pt x="201" y="18"/>
                </a:lnTo>
                <a:lnTo>
                  <a:pt x="200" y="18"/>
                </a:lnTo>
                <a:lnTo>
                  <a:pt x="198" y="17"/>
                </a:lnTo>
                <a:lnTo>
                  <a:pt x="196" y="17"/>
                </a:lnTo>
                <a:lnTo>
                  <a:pt x="193" y="17"/>
                </a:lnTo>
                <a:lnTo>
                  <a:pt x="191" y="17"/>
                </a:lnTo>
                <a:lnTo>
                  <a:pt x="188" y="17"/>
                </a:lnTo>
                <a:lnTo>
                  <a:pt x="184" y="17"/>
                </a:lnTo>
                <a:lnTo>
                  <a:pt x="181" y="17"/>
                </a:lnTo>
                <a:lnTo>
                  <a:pt x="177" y="18"/>
                </a:lnTo>
                <a:lnTo>
                  <a:pt x="174" y="19"/>
                </a:lnTo>
                <a:lnTo>
                  <a:pt x="171" y="21"/>
                </a:lnTo>
                <a:lnTo>
                  <a:pt x="169" y="22"/>
                </a:lnTo>
                <a:lnTo>
                  <a:pt x="167" y="24"/>
                </a:lnTo>
                <a:lnTo>
                  <a:pt x="165" y="26"/>
                </a:lnTo>
                <a:lnTo>
                  <a:pt x="163" y="28"/>
                </a:lnTo>
                <a:lnTo>
                  <a:pt x="161" y="30"/>
                </a:lnTo>
                <a:lnTo>
                  <a:pt x="159" y="32"/>
                </a:lnTo>
                <a:lnTo>
                  <a:pt x="158" y="33"/>
                </a:lnTo>
                <a:lnTo>
                  <a:pt x="156" y="35"/>
                </a:lnTo>
                <a:lnTo>
                  <a:pt x="153" y="37"/>
                </a:lnTo>
                <a:lnTo>
                  <a:pt x="151" y="38"/>
                </a:lnTo>
                <a:lnTo>
                  <a:pt x="149" y="40"/>
                </a:lnTo>
                <a:lnTo>
                  <a:pt x="146" y="41"/>
                </a:lnTo>
                <a:lnTo>
                  <a:pt x="144" y="43"/>
                </a:lnTo>
                <a:lnTo>
                  <a:pt x="141" y="44"/>
                </a:lnTo>
                <a:lnTo>
                  <a:pt x="138" y="46"/>
                </a:lnTo>
                <a:lnTo>
                  <a:pt x="136" y="47"/>
                </a:lnTo>
                <a:lnTo>
                  <a:pt x="133" y="49"/>
                </a:lnTo>
                <a:lnTo>
                  <a:pt x="131" y="50"/>
                </a:lnTo>
                <a:lnTo>
                  <a:pt x="128" y="51"/>
                </a:lnTo>
                <a:lnTo>
                  <a:pt x="125" y="52"/>
                </a:lnTo>
                <a:lnTo>
                  <a:pt x="123" y="53"/>
                </a:lnTo>
                <a:lnTo>
                  <a:pt x="121" y="53"/>
                </a:lnTo>
                <a:lnTo>
                  <a:pt x="119" y="54"/>
                </a:lnTo>
                <a:lnTo>
                  <a:pt x="117" y="54"/>
                </a:lnTo>
                <a:lnTo>
                  <a:pt x="114" y="54"/>
                </a:lnTo>
                <a:lnTo>
                  <a:pt x="111" y="54"/>
                </a:lnTo>
                <a:lnTo>
                  <a:pt x="108" y="54"/>
                </a:lnTo>
                <a:lnTo>
                  <a:pt x="105" y="54"/>
                </a:lnTo>
                <a:lnTo>
                  <a:pt x="103" y="54"/>
                </a:lnTo>
                <a:lnTo>
                  <a:pt x="100" y="54"/>
                </a:lnTo>
                <a:lnTo>
                  <a:pt x="97" y="54"/>
                </a:lnTo>
                <a:lnTo>
                  <a:pt x="94" y="53"/>
                </a:lnTo>
                <a:lnTo>
                  <a:pt x="92" y="53"/>
                </a:lnTo>
                <a:lnTo>
                  <a:pt x="90" y="53"/>
                </a:lnTo>
                <a:lnTo>
                  <a:pt x="88" y="52"/>
                </a:lnTo>
                <a:lnTo>
                  <a:pt x="87" y="52"/>
                </a:lnTo>
                <a:lnTo>
                  <a:pt x="86" y="51"/>
                </a:lnTo>
                <a:lnTo>
                  <a:pt x="89" y="52"/>
                </a:lnTo>
                <a:lnTo>
                  <a:pt x="92" y="52"/>
                </a:lnTo>
                <a:lnTo>
                  <a:pt x="96" y="52"/>
                </a:lnTo>
                <a:lnTo>
                  <a:pt x="99" y="52"/>
                </a:lnTo>
                <a:lnTo>
                  <a:pt x="103" y="52"/>
                </a:lnTo>
                <a:lnTo>
                  <a:pt x="107" y="51"/>
                </a:lnTo>
                <a:lnTo>
                  <a:pt x="111" y="50"/>
                </a:lnTo>
                <a:lnTo>
                  <a:pt x="115" y="49"/>
                </a:lnTo>
                <a:lnTo>
                  <a:pt x="118" y="48"/>
                </a:lnTo>
                <a:lnTo>
                  <a:pt x="121" y="46"/>
                </a:lnTo>
                <a:lnTo>
                  <a:pt x="124" y="44"/>
                </a:lnTo>
                <a:lnTo>
                  <a:pt x="127" y="42"/>
                </a:lnTo>
                <a:lnTo>
                  <a:pt x="129" y="40"/>
                </a:lnTo>
                <a:lnTo>
                  <a:pt x="131" y="37"/>
                </a:lnTo>
                <a:lnTo>
                  <a:pt x="132" y="34"/>
                </a:lnTo>
                <a:lnTo>
                  <a:pt x="133" y="31"/>
                </a:lnTo>
                <a:lnTo>
                  <a:pt x="133" y="27"/>
                </a:lnTo>
                <a:lnTo>
                  <a:pt x="134" y="24"/>
                </a:lnTo>
                <a:lnTo>
                  <a:pt x="136" y="21"/>
                </a:lnTo>
                <a:lnTo>
                  <a:pt x="137" y="19"/>
                </a:lnTo>
                <a:lnTo>
                  <a:pt x="139" y="17"/>
                </a:lnTo>
                <a:lnTo>
                  <a:pt x="141" y="15"/>
                </a:lnTo>
                <a:lnTo>
                  <a:pt x="143" y="13"/>
                </a:lnTo>
                <a:lnTo>
                  <a:pt x="144" y="12"/>
                </a:lnTo>
                <a:lnTo>
                  <a:pt x="144" y="10"/>
                </a:lnTo>
                <a:lnTo>
                  <a:pt x="142" y="11"/>
                </a:lnTo>
                <a:lnTo>
                  <a:pt x="140" y="13"/>
                </a:lnTo>
                <a:lnTo>
                  <a:pt x="137" y="16"/>
                </a:lnTo>
                <a:lnTo>
                  <a:pt x="135" y="18"/>
                </a:lnTo>
                <a:lnTo>
                  <a:pt x="134" y="21"/>
                </a:lnTo>
                <a:lnTo>
                  <a:pt x="132" y="24"/>
                </a:lnTo>
                <a:lnTo>
                  <a:pt x="131" y="27"/>
                </a:lnTo>
                <a:lnTo>
                  <a:pt x="131" y="30"/>
                </a:lnTo>
                <a:lnTo>
                  <a:pt x="131" y="33"/>
                </a:lnTo>
                <a:lnTo>
                  <a:pt x="130" y="35"/>
                </a:lnTo>
                <a:lnTo>
                  <a:pt x="129" y="38"/>
                </a:lnTo>
                <a:lnTo>
                  <a:pt x="127" y="39"/>
                </a:lnTo>
                <a:lnTo>
                  <a:pt x="125" y="41"/>
                </a:lnTo>
                <a:lnTo>
                  <a:pt x="123" y="43"/>
                </a:lnTo>
                <a:lnTo>
                  <a:pt x="121" y="44"/>
                </a:lnTo>
                <a:lnTo>
                  <a:pt x="118" y="46"/>
                </a:lnTo>
                <a:lnTo>
                  <a:pt x="115" y="47"/>
                </a:lnTo>
                <a:lnTo>
                  <a:pt x="112" y="48"/>
                </a:lnTo>
                <a:lnTo>
                  <a:pt x="109" y="49"/>
                </a:lnTo>
                <a:lnTo>
                  <a:pt x="106" y="49"/>
                </a:lnTo>
                <a:lnTo>
                  <a:pt x="103" y="50"/>
                </a:lnTo>
                <a:lnTo>
                  <a:pt x="99" y="50"/>
                </a:lnTo>
                <a:lnTo>
                  <a:pt x="97" y="50"/>
                </a:lnTo>
                <a:lnTo>
                  <a:pt x="94" y="50"/>
                </a:lnTo>
                <a:lnTo>
                  <a:pt x="96" y="50"/>
                </a:lnTo>
                <a:lnTo>
                  <a:pt x="98" y="49"/>
                </a:lnTo>
                <a:lnTo>
                  <a:pt x="101" y="48"/>
                </a:lnTo>
                <a:lnTo>
                  <a:pt x="104" y="47"/>
                </a:lnTo>
                <a:lnTo>
                  <a:pt x="107" y="46"/>
                </a:lnTo>
                <a:lnTo>
                  <a:pt x="109" y="45"/>
                </a:lnTo>
                <a:lnTo>
                  <a:pt x="112" y="44"/>
                </a:lnTo>
                <a:lnTo>
                  <a:pt x="115" y="43"/>
                </a:lnTo>
                <a:lnTo>
                  <a:pt x="117" y="41"/>
                </a:lnTo>
                <a:lnTo>
                  <a:pt x="120" y="40"/>
                </a:lnTo>
                <a:lnTo>
                  <a:pt x="122" y="38"/>
                </a:lnTo>
                <a:lnTo>
                  <a:pt x="124" y="36"/>
                </a:lnTo>
                <a:lnTo>
                  <a:pt x="125" y="33"/>
                </a:lnTo>
                <a:lnTo>
                  <a:pt x="126" y="31"/>
                </a:lnTo>
                <a:lnTo>
                  <a:pt x="127" y="28"/>
                </a:lnTo>
                <a:lnTo>
                  <a:pt x="128" y="25"/>
                </a:lnTo>
                <a:lnTo>
                  <a:pt x="128" y="22"/>
                </a:lnTo>
                <a:lnTo>
                  <a:pt x="127" y="20"/>
                </a:lnTo>
                <a:lnTo>
                  <a:pt x="127" y="18"/>
                </a:lnTo>
                <a:lnTo>
                  <a:pt x="126" y="16"/>
                </a:lnTo>
                <a:lnTo>
                  <a:pt x="125" y="14"/>
                </a:lnTo>
                <a:lnTo>
                  <a:pt x="123" y="12"/>
                </a:lnTo>
                <a:lnTo>
                  <a:pt x="122" y="10"/>
                </a:lnTo>
                <a:lnTo>
                  <a:pt x="120" y="9"/>
                </a:lnTo>
                <a:lnTo>
                  <a:pt x="119" y="8"/>
                </a:lnTo>
                <a:lnTo>
                  <a:pt x="117" y="7"/>
                </a:lnTo>
                <a:lnTo>
                  <a:pt x="115" y="6"/>
                </a:lnTo>
                <a:lnTo>
                  <a:pt x="113" y="5"/>
                </a:lnTo>
                <a:lnTo>
                  <a:pt x="111" y="4"/>
                </a:lnTo>
                <a:lnTo>
                  <a:pt x="109" y="4"/>
                </a:lnTo>
                <a:lnTo>
                  <a:pt x="107" y="4"/>
                </a:lnTo>
                <a:lnTo>
                  <a:pt x="105" y="4"/>
                </a:lnTo>
                <a:lnTo>
                  <a:pt x="101" y="5"/>
                </a:lnTo>
                <a:lnTo>
                  <a:pt x="99" y="6"/>
                </a:lnTo>
                <a:lnTo>
                  <a:pt x="96" y="7"/>
                </a:lnTo>
                <a:lnTo>
                  <a:pt x="95" y="9"/>
                </a:lnTo>
                <a:lnTo>
                  <a:pt x="94" y="11"/>
                </a:lnTo>
                <a:lnTo>
                  <a:pt x="93" y="12"/>
                </a:lnTo>
                <a:lnTo>
                  <a:pt x="93" y="14"/>
                </a:lnTo>
                <a:lnTo>
                  <a:pt x="93" y="16"/>
                </a:lnTo>
                <a:lnTo>
                  <a:pt x="94" y="17"/>
                </a:lnTo>
                <a:lnTo>
                  <a:pt x="95" y="18"/>
                </a:lnTo>
                <a:lnTo>
                  <a:pt x="96" y="19"/>
                </a:lnTo>
                <a:lnTo>
                  <a:pt x="97" y="20"/>
                </a:lnTo>
                <a:lnTo>
                  <a:pt x="98" y="20"/>
                </a:lnTo>
                <a:lnTo>
                  <a:pt x="99" y="20"/>
                </a:lnTo>
                <a:lnTo>
                  <a:pt x="101" y="20"/>
                </a:lnTo>
                <a:lnTo>
                  <a:pt x="102" y="20"/>
                </a:lnTo>
                <a:lnTo>
                  <a:pt x="99" y="18"/>
                </a:lnTo>
                <a:lnTo>
                  <a:pt x="98" y="18"/>
                </a:lnTo>
                <a:lnTo>
                  <a:pt x="97" y="17"/>
                </a:lnTo>
                <a:lnTo>
                  <a:pt x="97" y="16"/>
                </a:lnTo>
                <a:lnTo>
                  <a:pt x="96" y="15"/>
                </a:lnTo>
                <a:lnTo>
                  <a:pt x="96" y="14"/>
                </a:lnTo>
                <a:lnTo>
                  <a:pt x="95" y="13"/>
                </a:lnTo>
                <a:lnTo>
                  <a:pt x="96" y="11"/>
                </a:lnTo>
                <a:lnTo>
                  <a:pt x="96" y="10"/>
                </a:lnTo>
                <a:lnTo>
                  <a:pt x="98" y="9"/>
                </a:lnTo>
                <a:lnTo>
                  <a:pt x="100" y="8"/>
                </a:lnTo>
                <a:lnTo>
                  <a:pt x="102" y="7"/>
                </a:lnTo>
                <a:lnTo>
                  <a:pt x="105" y="6"/>
                </a:lnTo>
                <a:lnTo>
                  <a:pt x="108" y="6"/>
                </a:lnTo>
                <a:lnTo>
                  <a:pt x="111" y="6"/>
                </a:lnTo>
                <a:lnTo>
                  <a:pt x="114" y="7"/>
                </a:lnTo>
                <a:lnTo>
                  <a:pt x="117" y="8"/>
                </a:lnTo>
                <a:lnTo>
                  <a:pt x="119" y="10"/>
                </a:lnTo>
                <a:lnTo>
                  <a:pt x="121" y="11"/>
                </a:lnTo>
                <a:lnTo>
                  <a:pt x="123" y="13"/>
                </a:lnTo>
                <a:lnTo>
                  <a:pt x="124" y="15"/>
                </a:lnTo>
                <a:lnTo>
                  <a:pt x="125" y="17"/>
                </a:lnTo>
                <a:lnTo>
                  <a:pt x="125" y="19"/>
                </a:lnTo>
                <a:lnTo>
                  <a:pt x="126" y="21"/>
                </a:lnTo>
                <a:lnTo>
                  <a:pt x="126" y="22"/>
                </a:lnTo>
                <a:lnTo>
                  <a:pt x="124" y="17"/>
                </a:lnTo>
                <a:lnTo>
                  <a:pt x="122" y="14"/>
                </a:lnTo>
                <a:lnTo>
                  <a:pt x="119" y="11"/>
                </a:lnTo>
                <a:lnTo>
                  <a:pt x="117" y="9"/>
                </a:lnTo>
                <a:lnTo>
                  <a:pt x="114" y="8"/>
                </a:lnTo>
                <a:lnTo>
                  <a:pt x="111" y="8"/>
                </a:lnTo>
                <a:lnTo>
                  <a:pt x="108" y="8"/>
                </a:lnTo>
                <a:lnTo>
                  <a:pt x="105" y="9"/>
                </a:lnTo>
                <a:lnTo>
                  <a:pt x="103" y="10"/>
                </a:lnTo>
                <a:lnTo>
                  <a:pt x="101" y="11"/>
                </a:lnTo>
                <a:lnTo>
                  <a:pt x="100" y="12"/>
                </a:lnTo>
                <a:lnTo>
                  <a:pt x="99" y="13"/>
                </a:lnTo>
                <a:lnTo>
                  <a:pt x="98" y="14"/>
                </a:lnTo>
                <a:lnTo>
                  <a:pt x="98" y="16"/>
                </a:lnTo>
                <a:lnTo>
                  <a:pt x="99" y="17"/>
                </a:lnTo>
                <a:lnTo>
                  <a:pt x="99" y="18"/>
                </a:lnTo>
                <a:lnTo>
                  <a:pt x="102" y="20"/>
                </a:lnTo>
                <a:lnTo>
                  <a:pt x="101" y="18"/>
                </a:lnTo>
                <a:lnTo>
                  <a:pt x="100" y="16"/>
                </a:lnTo>
                <a:lnTo>
                  <a:pt x="100" y="14"/>
                </a:lnTo>
                <a:lnTo>
                  <a:pt x="102" y="12"/>
                </a:lnTo>
                <a:lnTo>
                  <a:pt x="104" y="11"/>
                </a:lnTo>
                <a:lnTo>
                  <a:pt x="107" y="10"/>
                </a:lnTo>
                <a:lnTo>
                  <a:pt x="110" y="10"/>
                </a:lnTo>
                <a:lnTo>
                  <a:pt x="113" y="10"/>
                </a:lnTo>
                <a:lnTo>
                  <a:pt x="116" y="11"/>
                </a:lnTo>
                <a:lnTo>
                  <a:pt x="119" y="13"/>
                </a:lnTo>
                <a:lnTo>
                  <a:pt x="121" y="15"/>
                </a:lnTo>
                <a:lnTo>
                  <a:pt x="123" y="18"/>
                </a:lnTo>
                <a:lnTo>
                  <a:pt x="121" y="17"/>
                </a:lnTo>
                <a:lnTo>
                  <a:pt x="120" y="16"/>
                </a:lnTo>
                <a:lnTo>
                  <a:pt x="117" y="15"/>
                </a:lnTo>
                <a:lnTo>
                  <a:pt x="115" y="14"/>
                </a:lnTo>
                <a:lnTo>
                  <a:pt x="113" y="13"/>
                </a:lnTo>
                <a:lnTo>
                  <a:pt x="111" y="13"/>
                </a:lnTo>
                <a:lnTo>
                  <a:pt x="109" y="13"/>
                </a:lnTo>
                <a:lnTo>
                  <a:pt x="108" y="14"/>
                </a:lnTo>
                <a:lnTo>
                  <a:pt x="107" y="16"/>
                </a:lnTo>
                <a:lnTo>
                  <a:pt x="108" y="18"/>
                </a:lnTo>
                <a:lnTo>
                  <a:pt x="109" y="19"/>
                </a:lnTo>
                <a:lnTo>
                  <a:pt x="110" y="20"/>
                </a:lnTo>
                <a:lnTo>
                  <a:pt x="111" y="20"/>
                </a:lnTo>
                <a:lnTo>
                  <a:pt x="111" y="21"/>
                </a:lnTo>
                <a:lnTo>
                  <a:pt x="112" y="21"/>
                </a:lnTo>
                <a:lnTo>
                  <a:pt x="113" y="21"/>
                </a:lnTo>
                <a:lnTo>
                  <a:pt x="113" y="20"/>
                </a:lnTo>
                <a:lnTo>
                  <a:pt x="114" y="20"/>
                </a:lnTo>
                <a:lnTo>
                  <a:pt x="115" y="19"/>
                </a:lnTo>
                <a:lnTo>
                  <a:pt x="115" y="17"/>
                </a:lnTo>
                <a:lnTo>
                  <a:pt x="116" y="17"/>
                </a:lnTo>
                <a:lnTo>
                  <a:pt x="117" y="17"/>
                </a:lnTo>
                <a:lnTo>
                  <a:pt x="118" y="18"/>
                </a:lnTo>
                <a:lnTo>
                  <a:pt x="119" y="18"/>
                </a:lnTo>
                <a:lnTo>
                  <a:pt x="120" y="19"/>
                </a:lnTo>
                <a:lnTo>
                  <a:pt x="122" y="20"/>
                </a:lnTo>
                <a:lnTo>
                  <a:pt x="123" y="22"/>
                </a:lnTo>
                <a:lnTo>
                  <a:pt x="124" y="23"/>
                </a:lnTo>
                <a:lnTo>
                  <a:pt x="124" y="24"/>
                </a:lnTo>
                <a:lnTo>
                  <a:pt x="124" y="28"/>
                </a:lnTo>
                <a:lnTo>
                  <a:pt x="123" y="31"/>
                </a:lnTo>
                <a:lnTo>
                  <a:pt x="122" y="34"/>
                </a:lnTo>
                <a:lnTo>
                  <a:pt x="121" y="36"/>
                </a:lnTo>
                <a:lnTo>
                  <a:pt x="119" y="37"/>
                </a:lnTo>
                <a:lnTo>
                  <a:pt x="118" y="38"/>
                </a:lnTo>
                <a:lnTo>
                  <a:pt x="117" y="39"/>
                </a:lnTo>
                <a:lnTo>
                  <a:pt x="116" y="39"/>
                </a:lnTo>
                <a:lnTo>
                  <a:pt x="113" y="40"/>
                </a:lnTo>
                <a:lnTo>
                  <a:pt x="112" y="42"/>
                </a:lnTo>
                <a:lnTo>
                  <a:pt x="110" y="43"/>
                </a:lnTo>
                <a:lnTo>
                  <a:pt x="107" y="44"/>
                </a:lnTo>
                <a:lnTo>
                  <a:pt x="103" y="46"/>
                </a:lnTo>
                <a:lnTo>
                  <a:pt x="100" y="47"/>
                </a:lnTo>
                <a:lnTo>
                  <a:pt x="96" y="48"/>
                </a:lnTo>
                <a:lnTo>
                  <a:pt x="94" y="49"/>
                </a:lnTo>
                <a:lnTo>
                  <a:pt x="91" y="50"/>
                </a:lnTo>
                <a:lnTo>
                  <a:pt x="89" y="50"/>
                </a:lnTo>
                <a:lnTo>
                  <a:pt x="87" y="50"/>
                </a:lnTo>
                <a:lnTo>
                  <a:pt x="85" y="50"/>
                </a:lnTo>
                <a:lnTo>
                  <a:pt x="82" y="49"/>
                </a:lnTo>
                <a:lnTo>
                  <a:pt x="80" y="49"/>
                </a:lnTo>
                <a:lnTo>
                  <a:pt x="78" y="48"/>
                </a:lnTo>
                <a:lnTo>
                  <a:pt x="76" y="48"/>
                </a:lnTo>
                <a:lnTo>
                  <a:pt x="75" y="47"/>
                </a:lnTo>
                <a:lnTo>
                  <a:pt x="74" y="45"/>
                </a:lnTo>
                <a:lnTo>
                  <a:pt x="75" y="46"/>
                </a:lnTo>
                <a:lnTo>
                  <a:pt x="77" y="47"/>
                </a:lnTo>
                <a:lnTo>
                  <a:pt x="79" y="47"/>
                </a:lnTo>
                <a:lnTo>
                  <a:pt x="81" y="48"/>
                </a:lnTo>
                <a:lnTo>
                  <a:pt x="83" y="48"/>
                </a:lnTo>
                <a:lnTo>
                  <a:pt x="86" y="48"/>
                </a:lnTo>
                <a:lnTo>
                  <a:pt x="89" y="48"/>
                </a:lnTo>
                <a:lnTo>
                  <a:pt x="92" y="48"/>
                </a:lnTo>
                <a:lnTo>
                  <a:pt x="96" y="47"/>
                </a:lnTo>
                <a:lnTo>
                  <a:pt x="99" y="46"/>
                </a:lnTo>
                <a:lnTo>
                  <a:pt x="102" y="45"/>
                </a:lnTo>
                <a:lnTo>
                  <a:pt x="104" y="44"/>
                </a:lnTo>
                <a:lnTo>
                  <a:pt x="105" y="42"/>
                </a:lnTo>
                <a:lnTo>
                  <a:pt x="107" y="41"/>
                </a:lnTo>
                <a:lnTo>
                  <a:pt x="108" y="39"/>
                </a:lnTo>
                <a:lnTo>
                  <a:pt x="109" y="37"/>
                </a:lnTo>
                <a:lnTo>
                  <a:pt x="109" y="35"/>
                </a:lnTo>
                <a:lnTo>
                  <a:pt x="109" y="33"/>
                </a:lnTo>
                <a:lnTo>
                  <a:pt x="109" y="31"/>
                </a:lnTo>
                <a:lnTo>
                  <a:pt x="108" y="30"/>
                </a:lnTo>
                <a:lnTo>
                  <a:pt x="107" y="29"/>
                </a:lnTo>
                <a:lnTo>
                  <a:pt x="106" y="29"/>
                </a:lnTo>
                <a:lnTo>
                  <a:pt x="104" y="28"/>
                </a:lnTo>
                <a:lnTo>
                  <a:pt x="102" y="29"/>
                </a:lnTo>
                <a:lnTo>
                  <a:pt x="103" y="28"/>
                </a:lnTo>
                <a:lnTo>
                  <a:pt x="104" y="27"/>
                </a:lnTo>
                <a:lnTo>
                  <a:pt x="106" y="27"/>
                </a:lnTo>
                <a:lnTo>
                  <a:pt x="107" y="27"/>
                </a:lnTo>
                <a:lnTo>
                  <a:pt x="108" y="28"/>
                </a:lnTo>
                <a:lnTo>
                  <a:pt x="110" y="28"/>
                </a:lnTo>
                <a:lnTo>
                  <a:pt x="111" y="29"/>
                </a:lnTo>
                <a:lnTo>
                  <a:pt x="111" y="28"/>
                </a:lnTo>
                <a:lnTo>
                  <a:pt x="111" y="27"/>
                </a:lnTo>
                <a:lnTo>
                  <a:pt x="111" y="26"/>
                </a:lnTo>
                <a:lnTo>
                  <a:pt x="111" y="25"/>
                </a:lnTo>
                <a:lnTo>
                  <a:pt x="112" y="25"/>
                </a:lnTo>
                <a:lnTo>
                  <a:pt x="113" y="26"/>
                </a:lnTo>
                <a:lnTo>
                  <a:pt x="114" y="27"/>
                </a:lnTo>
                <a:lnTo>
                  <a:pt x="115" y="29"/>
                </a:lnTo>
                <a:lnTo>
                  <a:pt x="116" y="31"/>
                </a:lnTo>
                <a:lnTo>
                  <a:pt x="116" y="34"/>
                </a:lnTo>
                <a:lnTo>
                  <a:pt x="115" y="38"/>
                </a:lnTo>
                <a:lnTo>
                  <a:pt x="113" y="40"/>
                </a:lnTo>
                <a:lnTo>
                  <a:pt x="116" y="39"/>
                </a:lnTo>
                <a:lnTo>
                  <a:pt x="118" y="36"/>
                </a:lnTo>
                <a:lnTo>
                  <a:pt x="118" y="33"/>
                </a:lnTo>
                <a:lnTo>
                  <a:pt x="118" y="30"/>
                </a:lnTo>
                <a:lnTo>
                  <a:pt x="117" y="28"/>
                </a:lnTo>
                <a:lnTo>
                  <a:pt x="116" y="25"/>
                </a:lnTo>
                <a:lnTo>
                  <a:pt x="114" y="24"/>
                </a:lnTo>
                <a:lnTo>
                  <a:pt x="111" y="23"/>
                </a:lnTo>
                <a:lnTo>
                  <a:pt x="109" y="22"/>
                </a:lnTo>
                <a:lnTo>
                  <a:pt x="109" y="24"/>
                </a:lnTo>
                <a:lnTo>
                  <a:pt x="110" y="25"/>
                </a:lnTo>
                <a:lnTo>
                  <a:pt x="110" y="26"/>
                </a:lnTo>
                <a:lnTo>
                  <a:pt x="110" y="27"/>
                </a:lnTo>
                <a:lnTo>
                  <a:pt x="108" y="26"/>
                </a:lnTo>
                <a:lnTo>
                  <a:pt x="106" y="25"/>
                </a:lnTo>
                <a:lnTo>
                  <a:pt x="105" y="25"/>
                </a:lnTo>
                <a:lnTo>
                  <a:pt x="103" y="25"/>
                </a:lnTo>
                <a:lnTo>
                  <a:pt x="102" y="26"/>
                </a:lnTo>
                <a:lnTo>
                  <a:pt x="100" y="28"/>
                </a:lnTo>
                <a:lnTo>
                  <a:pt x="100" y="30"/>
                </a:lnTo>
                <a:lnTo>
                  <a:pt x="100" y="32"/>
                </a:lnTo>
                <a:lnTo>
                  <a:pt x="103" y="30"/>
                </a:lnTo>
                <a:lnTo>
                  <a:pt x="105" y="30"/>
                </a:lnTo>
                <a:lnTo>
                  <a:pt x="107" y="32"/>
                </a:lnTo>
                <a:lnTo>
                  <a:pt x="107" y="35"/>
                </a:lnTo>
                <a:lnTo>
                  <a:pt x="106" y="38"/>
                </a:lnTo>
                <a:lnTo>
                  <a:pt x="103" y="41"/>
                </a:lnTo>
                <a:lnTo>
                  <a:pt x="99" y="44"/>
                </a:lnTo>
                <a:lnTo>
                  <a:pt x="92" y="46"/>
                </a:lnTo>
                <a:lnTo>
                  <a:pt x="90" y="47"/>
                </a:lnTo>
                <a:lnTo>
                  <a:pt x="87" y="47"/>
                </a:lnTo>
                <a:lnTo>
                  <a:pt x="84" y="47"/>
                </a:lnTo>
                <a:lnTo>
                  <a:pt x="81" y="46"/>
                </a:lnTo>
                <a:lnTo>
                  <a:pt x="79" y="46"/>
                </a:lnTo>
                <a:lnTo>
                  <a:pt x="77" y="45"/>
                </a:lnTo>
                <a:lnTo>
                  <a:pt x="75" y="44"/>
                </a:lnTo>
                <a:lnTo>
                  <a:pt x="73" y="43"/>
                </a:lnTo>
                <a:lnTo>
                  <a:pt x="75" y="43"/>
                </a:lnTo>
                <a:lnTo>
                  <a:pt x="78" y="43"/>
                </a:lnTo>
                <a:lnTo>
                  <a:pt x="81" y="43"/>
                </a:lnTo>
                <a:lnTo>
                  <a:pt x="84" y="43"/>
                </a:lnTo>
                <a:lnTo>
                  <a:pt x="87" y="42"/>
                </a:lnTo>
                <a:lnTo>
                  <a:pt x="90" y="40"/>
                </a:lnTo>
                <a:lnTo>
                  <a:pt x="91" y="37"/>
                </a:lnTo>
                <a:lnTo>
                  <a:pt x="92" y="32"/>
                </a:lnTo>
                <a:lnTo>
                  <a:pt x="91" y="33"/>
                </a:lnTo>
                <a:lnTo>
                  <a:pt x="90" y="35"/>
                </a:lnTo>
                <a:lnTo>
                  <a:pt x="89" y="36"/>
                </a:lnTo>
                <a:lnTo>
                  <a:pt x="88" y="37"/>
                </a:lnTo>
                <a:lnTo>
                  <a:pt x="88" y="38"/>
                </a:lnTo>
                <a:lnTo>
                  <a:pt x="87" y="39"/>
                </a:lnTo>
                <a:lnTo>
                  <a:pt x="88" y="34"/>
                </a:lnTo>
                <a:lnTo>
                  <a:pt x="88" y="33"/>
                </a:lnTo>
                <a:lnTo>
                  <a:pt x="87" y="33"/>
                </a:lnTo>
                <a:lnTo>
                  <a:pt x="86" y="34"/>
                </a:lnTo>
                <a:lnTo>
                  <a:pt x="87" y="31"/>
                </a:lnTo>
                <a:lnTo>
                  <a:pt x="87" y="30"/>
                </a:lnTo>
                <a:lnTo>
                  <a:pt x="87" y="29"/>
                </a:lnTo>
                <a:lnTo>
                  <a:pt x="87" y="27"/>
                </a:lnTo>
                <a:lnTo>
                  <a:pt x="86" y="26"/>
                </a:lnTo>
                <a:lnTo>
                  <a:pt x="85" y="27"/>
                </a:lnTo>
                <a:lnTo>
                  <a:pt x="85" y="29"/>
                </a:lnTo>
                <a:lnTo>
                  <a:pt x="84" y="31"/>
                </a:lnTo>
                <a:lnTo>
                  <a:pt x="83" y="33"/>
                </a:lnTo>
                <a:lnTo>
                  <a:pt x="82" y="35"/>
                </a:lnTo>
                <a:lnTo>
                  <a:pt x="80" y="36"/>
                </a:lnTo>
                <a:lnTo>
                  <a:pt x="79" y="37"/>
                </a:lnTo>
                <a:lnTo>
                  <a:pt x="77" y="38"/>
                </a:lnTo>
                <a:lnTo>
                  <a:pt x="75" y="38"/>
                </a:lnTo>
                <a:lnTo>
                  <a:pt x="73" y="37"/>
                </a:lnTo>
                <a:lnTo>
                  <a:pt x="70" y="36"/>
                </a:lnTo>
                <a:lnTo>
                  <a:pt x="67" y="35"/>
                </a:lnTo>
                <a:lnTo>
                  <a:pt x="65" y="32"/>
                </a:lnTo>
                <a:lnTo>
                  <a:pt x="63" y="30"/>
                </a:lnTo>
                <a:lnTo>
                  <a:pt x="61" y="27"/>
                </a:lnTo>
                <a:lnTo>
                  <a:pt x="61" y="23"/>
                </a:lnTo>
                <a:lnTo>
                  <a:pt x="61" y="19"/>
                </a:lnTo>
                <a:lnTo>
                  <a:pt x="63" y="16"/>
                </a:lnTo>
                <a:lnTo>
                  <a:pt x="64" y="14"/>
                </a:lnTo>
                <a:lnTo>
                  <a:pt x="67" y="12"/>
                </a:lnTo>
                <a:lnTo>
                  <a:pt x="69" y="12"/>
                </a:lnTo>
                <a:lnTo>
                  <a:pt x="72" y="11"/>
                </a:lnTo>
                <a:lnTo>
                  <a:pt x="75" y="11"/>
                </a:lnTo>
                <a:lnTo>
                  <a:pt x="78" y="12"/>
                </a:lnTo>
                <a:lnTo>
                  <a:pt x="80" y="13"/>
                </a:lnTo>
                <a:lnTo>
                  <a:pt x="81" y="14"/>
                </a:lnTo>
                <a:lnTo>
                  <a:pt x="82" y="16"/>
                </a:lnTo>
                <a:lnTo>
                  <a:pt x="82" y="18"/>
                </a:lnTo>
                <a:lnTo>
                  <a:pt x="82" y="19"/>
                </a:lnTo>
                <a:lnTo>
                  <a:pt x="82" y="21"/>
                </a:lnTo>
                <a:lnTo>
                  <a:pt x="82" y="22"/>
                </a:lnTo>
                <a:lnTo>
                  <a:pt x="81" y="23"/>
                </a:lnTo>
                <a:lnTo>
                  <a:pt x="80" y="23"/>
                </a:lnTo>
                <a:lnTo>
                  <a:pt x="78" y="24"/>
                </a:lnTo>
                <a:lnTo>
                  <a:pt x="77" y="24"/>
                </a:lnTo>
                <a:lnTo>
                  <a:pt x="75" y="23"/>
                </a:lnTo>
                <a:lnTo>
                  <a:pt x="74" y="23"/>
                </a:lnTo>
                <a:lnTo>
                  <a:pt x="73" y="22"/>
                </a:lnTo>
                <a:lnTo>
                  <a:pt x="73" y="21"/>
                </a:lnTo>
                <a:lnTo>
                  <a:pt x="74" y="21"/>
                </a:lnTo>
                <a:lnTo>
                  <a:pt x="75" y="20"/>
                </a:lnTo>
                <a:lnTo>
                  <a:pt x="76" y="20"/>
                </a:lnTo>
                <a:lnTo>
                  <a:pt x="77" y="19"/>
                </a:lnTo>
                <a:lnTo>
                  <a:pt x="78" y="18"/>
                </a:lnTo>
                <a:lnTo>
                  <a:pt x="76" y="17"/>
                </a:lnTo>
                <a:lnTo>
                  <a:pt x="75" y="16"/>
                </a:lnTo>
                <a:lnTo>
                  <a:pt x="74" y="16"/>
                </a:lnTo>
                <a:lnTo>
                  <a:pt x="72" y="16"/>
                </a:lnTo>
                <a:lnTo>
                  <a:pt x="71" y="17"/>
                </a:lnTo>
                <a:lnTo>
                  <a:pt x="70" y="17"/>
                </a:lnTo>
                <a:lnTo>
                  <a:pt x="69" y="18"/>
                </a:lnTo>
                <a:lnTo>
                  <a:pt x="68" y="19"/>
                </a:lnTo>
                <a:lnTo>
                  <a:pt x="68" y="21"/>
                </a:lnTo>
                <a:lnTo>
                  <a:pt x="69" y="23"/>
                </a:lnTo>
                <a:lnTo>
                  <a:pt x="69" y="25"/>
                </a:lnTo>
                <a:lnTo>
                  <a:pt x="70" y="26"/>
                </a:lnTo>
                <a:lnTo>
                  <a:pt x="71" y="27"/>
                </a:lnTo>
                <a:lnTo>
                  <a:pt x="72" y="27"/>
                </a:lnTo>
                <a:lnTo>
                  <a:pt x="73" y="28"/>
                </a:lnTo>
                <a:lnTo>
                  <a:pt x="74" y="28"/>
                </a:lnTo>
                <a:lnTo>
                  <a:pt x="76" y="28"/>
                </a:lnTo>
                <a:lnTo>
                  <a:pt x="76" y="27"/>
                </a:lnTo>
                <a:lnTo>
                  <a:pt x="75" y="27"/>
                </a:lnTo>
                <a:lnTo>
                  <a:pt x="74" y="26"/>
                </a:lnTo>
                <a:lnTo>
                  <a:pt x="73" y="25"/>
                </a:lnTo>
                <a:lnTo>
                  <a:pt x="72" y="24"/>
                </a:lnTo>
                <a:lnTo>
                  <a:pt x="73" y="25"/>
                </a:lnTo>
                <a:lnTo>
                  <a:pt x="74" y="25"/>
                </a:lnTo>
                <a:lnTo>
                  <a:pt x="75" y="25"/>
                </a:lnTo>
                <a:lnTo>
                  <a:pt x="76" y="25"/>
                </a:lnTo>
                <a:lnTo>
                  <a:pt x="77" y="25"/>
                </a:lnTo>
                <a:lnTo>
                  <a:pt x="78" y="25"/>
                </a:lnTo>
                <a:lnTo>
                  <a:pt x="79" y="25"/>
                </a:lnTo>
                <a:lnTo>
                  <a:pt x="80" y="25"/>
                </a:lnTo>
                <a:lnTo>
                  <a:pt x="81" y="25"/>
                </a:lnTo>
                <a:lnTo>
                  <a:pt x="81" y="24"/>
                </a:lnTo>
                <a:lnTo>
                  <a:pt x="82" y="23"/>
                </a:lnTo>
                <a:lnTo>
                  <a:pt x="83" y="22"/>
                </a:lnTo>
                <a:lnTo>
                  <a:pt x="83" y="21"/>
                </a:lnTo>
                <a:lnTo>
                  <a:pt x="83" y="19"/>
                </a:lnTo>
                <a:lnTo>
                  <a:pt x="83" y="17"/>
                </a:lnTo>
                <a:lnTo>
                  <a:pt x="83" y="14"/>
                </a:lnTo>
                <a:lnTo>
                  <a:pt x="81" y="12"/>
                </a:lnTo>
                <a:lnTo>
                  <a:pt x="78" y="10"/>
                </a:lnTo>
                <a:lnTo>
                  <a:pt x="74" y="9"/>
                </a:lnTo>
                <a:lnTo>
                  <a:pt x="71" y="10"/>
                </a:lnTo>
                <a:lnTo>
                  <a:pt x="67" y="11"/>
                </a:lnTo>
                <a:lnTo>
                  <a:pt x="64" y="12"/>
                </a:lnTo>
                <a:lnTo>
                  <a:pt x="62" y="14"/>
                </a:lnTo>
                <a:lnTo>
                  <a:pt x="61" y="16"/>
                </a:lnTo>
                <a:lnTo>
                  <a:pt x="62" y="13"/>
                </a:lnTo>
                <a:lnTo>
                  <a:pt x="63" y="12"/>
                </a:lnTo>
                <a:lnTo>
                  <a:pt x="64" y="10"/>
                </a:lnTo>
                <a:lnTo>
                  <a:pt x="66" y="9"/>
                </a:lnTo>
                <a:lnTo>
                  <a:pt x="68" y="8"/>
                </a:lnTo>
                <a:lnTo>
                  <a:pt x="69" y="7"/>
                </a:lnTo>
                <a:lnTo>
                  <a:pt x="71" y="7"/>
                </a:lnTo>
                <a:lnTo>
                  <a:pt x="74" y="7"/>
                </a:lnTo>
                <a:lnTo>
                  <a:pt x="76" y="7"/>
                </a:lnTo>
                <a:lnTo>
                  <a:pt x="77" y="7"/>
                </a:lnTo>
                <a:lnTo>
                  <a:pt x="79" y="8"/>
                </a:lnTo>
                <a:lnTo>
                  <a:pt x="81" y="9"/>
                </a:lnTo>
                <a:lnTo>
                  <a:pt x="82" y="10"/>
                </a:lnTo>
                <a:lnTo>
                  <a:pt x="83" y="11"/>
                </a:lnTo>
                <a:lnTo>
                  <a:pt x="84" y="12"/>
                </a:lnTo>
                <a:lnTo>
                  <a:pt x="85" y="14"/>
                </a:lnTo>
                <a:lnTo>
                  <a:pt x="85" y="18"/>
                </a:lnTo>
                <a:lnTo>
                  <a:pt x="85" y="21"/>
                </a:lnTo>
                <a:lnTo>
                  <a:pt x="84" y="23"/>
                </a:lnTo>
                <a:lnTo>
                  <a:pt x="83" y="25"/>
                </a:lnTo>
                <a:lnTo>
                  <a:pt x="82" y="26"/>
                </a:lnTo>
                <a:lnTo>
                  <a:pt x="81" y="26"/>
                </a:lnTo>
                <a:lnTo>
                  <a:pt x="80" y="26"/>
                </a:lnTo>
                <a:lnTo>
                  <a:pt x="80" y="27"/>
                </a:lnTo>
                <a:lnTo>
                  <a:pt x="79" y="27"/>
                </a:lnTo>
                <a:lnTo>
                  <a:pt x="78" y="27"/>
                </a:lnTo>
                <a:lnTo>
                  <a:pt x="77" y="27"/>
                </a:lnTo>
                <a:lnTo>
                  <a:pt x="76" y="27"/>
                </a:lnTo>
                <a:lnTo>
                  <a:pt x="76" y="28"/>
                </a:lnTo>
                <a:lnTo>
                  <a:pt x="77" y="28"/>
                </a:lnTo>
                <a:lnTo>
                  <a:pt x="78" y="28"/>
                </a:lnTo>
                <a:lnTo>
                  <a:pt x="80" y="28"/>
                </a:lnTo>
                <a:lnTo>
                  <a:pt x="81" y="28"/>
                </a:lnTo>
                <a:lnTo>
                  <a:pt x="82" y="27"/>
                </a:lnTo>
                <a:lnTo>
                  <a:pt x="84" y="26"/>
                </a:lnTo>
                <a:lnTo>
                  <a:pt x="85" y="25"/>
                </a:lnTo>
                <a:lnTo>
                  <a:pt x="86" y="23"/>
                </a:lnTo>
                <a:lnTo>
                  <a:pt x="87" y="21"/>
                </a:lnTo>
                <a:lnTo>
                  <a:pt x="87" y="18"/>
                </a:lnTo>
                <a:lnTo>
                  <a:pt x="87" y="15"/>
                </a:lnTo>
                <a:lnTo>
                  <a:pt x="86" y="12"/>
                </a:lnTo>
                <a:lnTo>
                  <a:pt x="84" y="9"/>
                </a:lnTo>
                <a:lnTo>
                  <a:pt x="81" y="7"/>
                </a:lnTo>
                <a:lnTo>
                  <a:pt x="78" y="6"/>
                </a:lnTo>
                <a:lnTo>
                  <a:pt x="75" y="5"/>
                </a:lnTo>
                <a:lnTo>
                  <a:pt x="71" y="6"/>
                </a:lnTo>
                <a:lnTo>
                  <a:pt x="68" y="6"/>
                </a:lnTo>
                <a:lnTo>
                  <a:pt x="65" y="8"/>
                </a:lnTo>
                <a:lnTo>
                  <a:pt x="62" y="10"/>
                </a:lnTo>
                <a:lnTo>
                  <a:pt x="60" y="13"/>
                </a:lnTo>
                <a:lnTo>
                  <a:pt x="58" y="16"/>
                </a:lnTo>
                <a:lnTo>
                  <a:pt x="57" y="19"/>
                </a:lnTo>
                <a:lnTo>
                  <a:pt x="57" y="24"/>
                </a:lnTo>
                <a:lnTo>
                  <a:pt x="60" y="28"/>
                </a:lnTo>
                <a:lnTo>
                  <a:pt x="60" y="30"/>
                </a:lnTo>
                <a:lnTo>
                  <a:pt x="62" y="32"/>
                </a:lnTo>
                <a:lnTo>
                  <a:pt x="63" y="33"/>
                </a:lnTo>
                <a:lnTo>
                  <a:pt x="64" y="35"/>
                </a:lnTo>
                <a:lnTo>
                  <a:pt x="66" y="36"/>
                </a:lnTo>
                <a:lnTo>
                  <a:pt x="68" y="37"/>
                </a:lnTo>
                <a:lnTo>
                  <a:pt x="70" y="38"/>
                </a:lnTo>
                <a:lnTo>
                  <a:pt x="72" y="39"/>
                </a:lnTo>
                <a:lnTo>
                  <a:pt x="74" y="39"/>
                </a:lnTo>
                <a:lnTo>
                  <a:pt x="76" y="40"/>
                </a:lnTo>
                <a:lnTo>
                  <a:pt x="77" y="40"/>
                </a:lnTo>
                <a:lnTo>
                  <a:pt x="79" y="40"/>
                </a:lnTo>
                <a:lnTo>
                  <a:pt x="81" y="39"/>
                </a:lnTo>
                <a:lnTo>
                  <a:pt x="83" y="39"/>
                </a:lnTo>
                <a:lnTo>
                  <a:pt x="84" y="38"/>
                </a:lnTo>
                <a:lnTo>
                  <a:pt x="86" y="36"/>
                </a:lnTo>
                <a:lnTo>
                  <a:pt x="86" y="37"/>
                </a:lnTo>
                <a:lnTo>
                  <a:pt x="86" y="39"/>
                </a:lnTo>
                <a:lnTo>
                  <a:pt x="85" y="40"/>
                </a:lnTo>
                <a:lnTo>
                  <a:pt x="85" y="41"/>
                </a:lnTo>
                <a:lnTo>
                  <a:pt x="83" y="41"/>
                </a:lnTo>
                <a:lnTo>
                  <a:pt x="81" y="42"/>
                </a:lnTo>
                <a:lnTo>
                  <a:pt x="78" y="42"/>
                </a:lnTo>
                <a:lnTo>
                  <a:pt x="76" y="42"/>
                </a:lnTo>
                <a:lnTo>
                  <a:pt x="74" y="42"/>
                </a:lnTo>
                <a:lnTo>
                  <a:pt x="72" y="41"/>
                </a:lnTo>
                <a:lnTo>
                  <a:pt x="70" y="41"/>
                </a:lnTo>
                <a:lnTo>
                  <a:pt x="68" y="40"/>
                </a:lnTo>
                <a:lnTo>
                  <a:pt x="67" y="40"/>
                </a:lnTo>
                <a:lnTo>
                  <a:pt x="65" y="39"/>
                </a:lnTo>
                <a:lnTo>
                  <a:pt x="64" y="38"/>
                </a:lnTo>
                <a:lnTo>
                  <a:pt x="63" y="36"/>
                </a:lnTo>
                <a:lnTo>
                  <a:pt x="62" y="34"/>
                </a:lnTo>
                <a:lnTo>
                  <a:pt x="61" y="32"/>
                </a:lnTo>
                <a:lnTo>
                  <a:pt x="60" y="30"/>
                </a:lnTo>
                <a:lnTo>
                  <a:pt x="60" y="28"/>
                </a:lnTo>
                <a:lnTo>
                  <a:pt x="57" y="24"/>
                </a:lnTo>
                <a:lnTo>
                  <a:pt x="57" y="28"/>
                </a:lnTo>
                <a:lnTo>
                  <a:pt x="58" y="32"/>
                </a:lnTo>
                <a:lnTo>
                  <a:pt x="60" y="35"/>
                </a:lnTo>
                <a:lnTo>
                  <a:pt x="63" y="39"/>
                </a:lnTo>
                <a:lnTo>
                  <a:pt x="65" y="42"/>
                </a:lnTo>
                <a:lnTo>
                  <a:pt x="68" y="44"/>
                </a:lnTo>
                <a:lnTo>
                  <a:pt x="71" y="47"/>
                </a:lnTo>
                <a:lnTo>
                  <a:pt x="74" y="49"/>
                </a:lnTo>
                <a:lnTo>
                  <a:pt x="76" y="50"/>
                </a:lnTo>
                <a:lnTo>
                  <a:pt x="79" y="51"/>
                </a:lnTo>
                <a:lnTo>
                  <a:pt x="82" y="52"/>
                </a:lnTo>
                <a:lnTo>
                  <a:pt x="85" y="53"/>
                </a:lnTo>
                <a:lnTo>
                  <a:pt x="89" y="54"/>
                </a:lnTo>
                <a:lnTo>
                  <a:pt x="93" y="55"/>
                </a:lnTo>
                <a:lnTo>
                  <a:pt x="97" y="55"/>
                </a:lnTo>
                <a:lnTo>
                  <a:pt x="102" y="56"/>
                </a:lnTo>
                <a:lnTo>
                  <a:pt x="106" y="56"/>
                </a:lnTo>
                <a:lnTo>
                  <a:pt x="110" y="56"/>
                </a:lnTo>
                <a:lnTo>
                  <a:pt x="115" y="56"/>
                </a:lnTo>
                <a:lnTo>
                  <a:pt x="119" y="56"/>
                </a:lnTo>
                <a:lnTo>
                  <a:pt x="123" y="55"/>
                </a:lnTo>
                <a:lnTo>
                  <a:pt x="127" y="54"/>
                </a:lnTo>
                <a:lnTo>
                  <a:pt x="130" y="53"/>
                </a:lnTo>
                <a:lnTo>
                  <a:pt x="134" y="51"/>
                </a:lnTo>
                <a:lnTo>
                  <a:pt x="138" y="48"/>
                </a:lnTo>
                <a:lnTo>
                  <a:pt x="143" y="45"/>
                </a:lnTo>
                <a:lnTo>
                  <a:pt x="148" y="42"/>
                </a:lnTo>
                <a:lnTo>
                  <a:pt x="153" y="40"/>
                </a:lnTo>
                <a:lnTo>
                  <a:pt x="157" y="37"/>
                </a:lnTo>
                <a:lnTo>
                  <a:pt x="162" y="35"/>
                </a:lnTo>
                <a:lnTo>
                  <a:pt x="166" y="33"/>
                </a:lnTo>
                <a:lnTo>
                  <a:pt x="171" y="31"/>
                </a:lnTo>
                <a:lnTo>
                  <a:pt x="175" y="30"/>
                </a:lnTo>
                <a:lnTo>
                  <a:pt x="178" y="29"/>
                </a:lnTo>
                <a:lnTo>
                  <a:pt x="182" y="29"/>
                </a:lnTo>
                <a:lnTo>
                  <a:pt x="185" y="30"/>
                </a:lnTo>
                <a:lnTo>
                  <a:pt x="187" y="32"/>
                </a:lnTo>
                <a:lnTo>
                  <a:pt x="189" y="34"/>
                </a:lnTo>
                <a:lnTo>
                  <a:pt x="191" y="37"/>
                </a:lnTo>
                <a:lnTo>
                  <a:pt x="192" y="42"/>
                </a:lnTo>
                <a:lnTo>
                  <a:pt x="193" y="39"/>
                </a:lnTo>
                <a:lnTo>
                  <a:pt x="192" y="36"/>
                </a:lnTo>
                <a:lnTo>
                  <a:pt x="191" y="33"/>
                </a:lnTo>
                <a:lnTo>
                  <a:pt x="190" y="31"/>
                </a:lnTo>
                <a:lnTo>
                  <a:pt x="188" y="30"/>
                </a:lnTo>
                <a:lnTo>
                  <a:pt x="186" y="28"/>
                </a:lnTo>
                <a:lnTo>
                  <a:pt x="184" y="28"/>
                </a:lnTo>
                <a:lnTo>
                  <a:pt x="182" y="27"/>
                </a:lnTo>
                <a:lnTo>
                  <a:pt x="180" y="27"/>
                </a:lnTo>
                <a:lnTo>
                  <a:pt x="177" y="28"/>
                </a:lnTo>
                <a:lnTo>
                  <a:pt x="175" y="28"/>
                </a:lnTo>
                <a:lnTo>
                  <a:pt x="173" y="29"/>
                </a:lnTo>
                <a:lnTo>
                  <a:pt x="171" y="29"/>
                </a:lnTo>
                <a:lnTo>
                  <a:pt x="170" y="30"/>
                </a:lnTo>
                <a:lnTo>
                  <a:pt x="168" y="31"/>
                </a:lnTo>
                <a:lnTo>
                  <a:pt x="167" y="31"/>
                </a:lnTo>
                <a:lnTo>
                  <a:pt x="166" y="31"/>
                </a:lnTo>
                <a:lnTo>
                  <a:pt x="167" y="30"/>
                </a:lnTo>
                <a:lnTo>
                  <a:pt x="169" y="28"/>
                </a:lnTo>
                <a:lnTo>
                  <a:pt x="170" y="27"/>
                </a:lnTo>
                <a:lnTo>
                  <a:pt x="172" y="26"/>
                </a:lnTo>
                <a:lnTo>
                  <a:pt x="174" y="26"/>
                </a:lnTo>
                <a:lnTo>
                  <a:pt x="176" y="25"/>
                </a:lnTo>
                <a:lnTo>
                  <a:pt x="178" y="25"/>
                </a:lnTo>
                <a:lnTo>
                  <a:pt x="180" y="25"/>
                </a:lnTo>
                <a:lnTo>
                  <a:pt x="185" y="25"/>
                </a:lnTo>
                <a:lnTo>
                  <a:pt x="189" y="26"/>
                </a:lnTo>
                <a:lnTo>
                  <a:pt x="193" y="28"/>
                </a:lnTo>
                <a:lnTo>
                  <a:pt x="195" y="31"/>
                </a:lnTo>
                <a:lnTo>
                  <a:pt x="197" y="33"/>
                </a:lnTo>
                <a:lnTo>
                  <a:pt x="197" y="36"/>
                </a:lnTo>
                <a:lnTo>
                  <a:pt x="196" y="38"/>
                </a:lnTo>
                <a:lnTo>
                  <a:pt x="193" y="39"/>
                </a:lnTo>
                <a:lnTo>
                  <a:pt x="192" y="42"/>
                </a:lnTo>
                <a:lnTo>
                  <a:pt x="194" y="42"/>
                </a:lnTo>
                <a:lnTo>
                  <a:pt x="195" y="41"/>
                </a:lnTo>
                <a:lnTo>
                  <a:pt x="197" y="40"/>
                </a:lnTo>
                <a:lnTo>
                  <a:pt x="198" y="39"/>
                </a:lnTo>
                <a:lnTo>
                  <a:pt x="199" y="38"/>
                </a:lnTo>
                <a:lnTo>
                  <a:pt x="200" y="36"/>
                </a:lnTo>
                <a:lnTo>
                  <a:pt x="200" y="34"/>
                </a:lnTo>
                <a:lnTo>
                  <a:pt x="199" y="31"/>
                </a:lnTo>
                <a:lnTo>
                  <a:pt x="198" y="30"/>
                </a:lnTo>
                <a:lnTo>
                  <a:pt x="197" y="29"/>
                </a:lnTo>
                <a:lnTo>
                  <a:pt x="196" y="28"/>
                </a:lnTo>
                <a:lnTo>
                  <a:pt x="194" y="27"/>
                </a:lnTo>
                <a:lnTo>
                  <a:pt x="192" y="26"/>
                </a:lnTo>
                <a:lnTo>
                  <a:pt x="190" y="25"/>
                </a:lnTo>
                <a:lnTo>
                  <a:pt x="188" y="24"/>
                </a:lnTo>
                <a:lnTo>
                  <a:pt x="185" y="23"/>
                </a:lnTo>
                <a:lnTo>
                  <a:pt x="183" y="23"/>
                </a:lnTo>
                <a:lnTo>
                  <a:pt x="180" y="23"/>
                </a:lnTo>
                <a:lnTo>
                  <a:pt x="177" y="23"/>
                </a:lnTo>
                <a:lnTo>
                  <a:pt x="175" y="24"/>
                </a:lnTo>
                <a:lnTo>
                  <a:pt x="172" y="25"/>
                </a:lnTo>
                <a:lnTo>
                  <a:pt x="170" y="26"/>
                </a:lnTo>
                <a:lnTo>
                  <a:pt x="167" y="28"/>
                </a:lnTo>
                <a:lnTo>
                  <a:pt x="165" y="30"/>
                </a:lnTo>
                <a:lnTo>
                  <a:pt x="165" y="29"/>
                </a:lnTo>
                <a:lnTo>
                  <a:pt x="165" y="28"/>
                </a:lnTo>
                <a:lnTo>
                  <a:pt x="167" y="26"/>
                </a:lnTo>
                <a:lnTo>
                  <a:pt x="168" y="25"/>
                </a:lnTo>
                <a:lnTo>
                  <a:pt x="170" y="24"/>
                </a:lnTo>
                <a:lnTo>
                  <a:pt x="172" y="22"/>
                </a:lnTo>
                <a:lnTo>
                  <a:pt x="175" y="21"/>
                </a:lnTo>
                <a:lnTo>
                  <a:pt x="177" y="20"/>
                </a:lnTo>
                <a:lnTo>
                  <a:pt x="179" y="20"/>
                </a:lnTo>
                <a:lnTo>
                  <a:pt x="181" y="19"/>
                </a:lnTo>
                <a:lnTo>
                  <a:pt x="183" y="19"/>
                </a:lnTo>
                <a:lnTo>
                  <a:pt x="185" y="19"/>
                </a:lnTo>
                <a:lnTo>
                  <a:pt x="187" y="19"/>
                </a:lnTo>
                <a:lnTo>
                  <a:pt x="189" y="19"/>
                </a:lnTo>
                <a:lnTo>
                  <a:pt x="191" y="19"/>
                </a:lnTo>
                <a:lnTo>
                  <a:pt x="193" y="19"/>
                </a:lnTo>
                <a:lnTo>
                  <a:pt x="195" y="19"/>
                </a:lnTo>
                <a:lnTo>
                  <a:pt x="197" y="19"/>
                </a:lnTo>
                <a:lnTo>
                  <a:pt x="199" y="19"/>
                </a:lnTo>
                <a:lnTo>
                  <a:pt x="201" y="19"/>
                </a:lnTo>
                <a:lnTo>
                  <a:pt x="203" y="20"/>
                </a:lnTo>
                <a:lnTo>
                  <a:pt x="204" y="20"/>
                </a:lnTo>
                <a:lnTo>
                  <a:pt x="206" y="21"/>
                </a:lnTo>
                <a:lnTo>
                  <a:pt x="207" y="22"/>
                </a:lnTo>
                <a:lnTo>
                  <a:pt x="207" y="21"/>
                </a:lnTo>
                <a:lnTo>
                  <a:pt x="207" y="20"/>
                </a:lnTo>
                <a:lnTo>
                  <a:pt x="206" y="19"/>
                </a:lnTo>
                <a:lnTo>
                  <a:pt x="206" y="18"/>
                </a:lnTo>
                <a:lnTo>
                  <a:pt x="205" y="17"/>
                </a:lnTo>
                <a:lnTo>
                  <a:pt x="204" y="17"/>
                </a:lnTo>
                <a:lnTo>
                  <a:pt x="202" y="16"/>
                </a:lnTo>
                <a:lnTo>
                  <a:pt x="200" y="15"/>
                </a:lnTo>
                <a:lnTo>
                  <a:pt x="202" y="15"/>
                </a:lnTo>
                <a:lnTo>
                  <a:pt x="204" y="15"/>
                </a:lnTo>
                <a:lnTo>
                  <a:pt x="207" y="15"/>
                </a:lnTo>
                <a:lnTo>
                  <a:pt x="210" y="16"/>
                </a:lnTo>
                <a:lnTo>
                  <a:pt x="212" y="18"/>
                </a:lnTo>
                <a:lnTo>
                  <a:pt x="214" y="20"/>
                </a:lnTo>
                <a:lnTo>
                  <a:pt x="216" y="22"/>
                </a:lnTo>
                <a:lnTo>
                  <a:pt x="217" y="25"/>
                </a:lnTo>
                <a:lnTo>
                  <a:pt x="217" y="26"/>
                </a:lnTo>
                <a:lnTo>
                  <a:pt x="216" y="28"/>
                </a:lnTo>
                <a:lnTo>
                  <a:pt x="215" y="29"/>
                </a:lnTo>
                <a:lnTo>
                  <a:pt x="214" y="30"/>
                </a:lnTo>
                <a:lnTo>
                  <a:pt x="213" y="30"/>
                </a:lnTo>
                <a:lnTo>
                  <a:pt x="212" y="30"/>
                </a:lnTo>
                <a:lnTo>
                  <a:pt x="211" y="30"/>
                </a:lnTo>
                <a:lnTo>
                  <a:pt x="210" y="30"/>
                </a:lnTo>
                <a:lnTo>
                  <a:pt x="209" y="32"/>
                </a:lnTo>
                <a:lnTo>
                  <a:pt x="209" y="33"/>
                </a:lnTo>
                <a:lnTo>
                  <a:pt x="209" y="35"/>
                </a:lnTo>
                <a:lnTo>
                  <a:pt x="209" y="36"/>
                </a:lnTo>
                <a:lnTo>
                  <a:pt x="210" y="38"/>
                </a:lnTo>
                <a:lnTo>
                  <a:pt x="210" y="39"/>
                </a:lnTo>
                <a:lnTo>
                  <a:pt x="212" y="40"/>
                </a:lnTo>
                <a:lnTo>
                  <a:pt x="213" y="41"/>
                </a:lnTo>
                <a:lnTo>
                  <a:pt x="214" y="42"/>
                </a:lnTo>
                <a:lnTo>
                  <a:pt x="216" y="43"/>
                </a:lnTo>
                <a:lnTo>
                  <a:pt x="218" y="44"/>
                </a:lnTo>
                <a:lnTo>
                  <a:pt x="221" y="44"/>
                </a:lnTo>
                <a:lnTo>
                  <a:pt x="224" y="44"/>
                </a:lnTo>
                <a:lnTo>
                  <a:pt x="227" y="42"/>
                </a:lnTo>
                <a:lnTo>
                  <a:pt x="229" y="40"/>
                </a:lnTo>
                <a:lnTo>
                  <a:pt x="232" y="36"/>
                </a:lnTo>
                <a:lnTo>
                  <a:pt x="230" y="31"/>
                </a:lnTo>
                <a:lnTo>
                  <a:pt x="229" y="36"/>
                </a:lnTo>
                <a:lnTo>
                  <a:pt x="228" y="39"/>
                </a:lnTo>
                <a:lnTo>
                  <a:pt x="225" y="41"/>
                </a:lnTo>
                <a:lnTo>
                  <a:pt x="223" y="42"/>
                </a:lnTo>
                <a:lnTo>
                  <a:pt x="220" y="42"/>
                </a:lnTo>
                <a:lnTo>
                  <a:pt x="218" y="42"/>
                </a:lnTo>
                <a:lnTo>
                  <a:pt x="216" y="41"/>
                </a:lnTo>
                <a:lnTo>
                  <a:pt x="215" y="40"/>
                </a:lnTo>
                <a:lnTo>
                  <a:pt x="216" y="40"/>
                </a:lnTo>
                <a:lnTo>
                  <a:pt x="218" y="40"/>
                </a:lnTo>
                <a:lnTo>
                  <a:pt x="219" y="39"/>
                </a:lnTo>
                <a:lnTo>
                  <a:pt x="220" y="39"/>
                </a:lnTo>
                <a:lnTo>
                  <a:pt x="221" y="38"/>
                </a:lnTo>
                <a:lnTo>
                  <a:pt x="220" y="37"/>
                </a:lnTo>
                <a:lnTo>
                  <a:pt x="219" y="37"/>
                </a:lnTo>
                <a:lnTo>
                  <a:pt x="216" y="38"/>
                </a:lnTo>
                <a:lnTo>
                  <a:pt x="214" y="39"/>
                </a:lnTo>
                <a:lnTo>
                  <a:pt x="213" y="38"/>
                </a:lnTo>
                <a:lnTo>
                  <a:pt x="212" y="37"/>
                </a:lnTo>
                <a:lnTo>
                  <a:pt x="211" y="36"/>
                </a:lnTo>
                <a:lnTo>
                  <a:pt x="211" y="35"/>
                </a:lnTo>
                <a:lnTo>
                  <a:pt x="211" y="33"/>
                </a:lnTo>
                <a:lnTo>
                  <a:pt x="212" y="32"/>
                </a:lnTo>
                <a:lnTo>
                  <a:pt x="215" y="32"/>
                </a:lnTo>
                <a:lnTo>
                  <a:pt x="217" y="31"/>
                </a:lnTo>
                <a:lnTo>
                  <a:pt x="219" y="30"/>
                </a:lnTo>
                <a:lnTo>
                  <a:pt x="220" y="28"/>
                </a:lnTo>
                <a:lnTo>
                  <a:pt x="221" y="25"/>
                </a:lnTo>
                <a:lnTo>
                  <a:pt x="221" y="23"/>
                </a:lnTo>
                <a:lnTo>
                  <a:pt x="221" y="20"/>
                </a:lnTo>
                <a:lnTo>
                  <a:pt x="220" y="18"/>
                </a:lnTo>
                <a:lnTo>
                  <a:pt x="219" y="16"/>
                </a:lnTo>
                <a:lnTo>
                  <a:pt x="219" y="14"/>
                </a:lnTo>
                <a:lnTo>
                  <a:pt x="220" y="12"/>
                </a:lnTo>
                <a:lnTo>
                  <a:pt x="221" y="11"/>
                </a:lnTo>
                <a:lnTo>
                  <a:pt x="223" y="11"/>
                </a:lnTo>
                <a:lnTo>
                  <a:pt x="225" y="10"/>
                </a:lnTo>
                <a:lnTo>
                  <a:pt x="228" y="10"/>
                </a:lnTo>
                <a:lnTo>
                  <a:pt x="230" y="11"/>
                </a:lnTo>
                <a:lnTo>
                  <a:pt x="233" y="11"/>
                </a:lnTo>
                <a:lnTo>
                  <a:pt x="235" y="10"/>
                </a:lnTo>
                <a:lnTo>
                  <a:pt x="237" y="10"/>
                </a:lnTo>
                <a:lnTo>
                  <a:pt x="238" y="9"/>
                </a:lnTo>
                <a:lnTo>
                  <a:pt x="239" y="7"/>
                </a:lnTo>
                <a:lnTo>
                  <a:pt x="239" y="6"/>
                </a:lnTo>
                <a:lnTo>
                  <a:pt x="240" y="5"/>
                </a:lnTo>
                <a:lnTo>
                  <a:pt x="240" y="3"/>
                </a:lnTo>
                <a:lnTo>
                  <a:pt x="241" y="4"/>
                </a:lnTo>
                <a:lnTo>
                  <a:pt x="242" y="6"/>
                </a:lnTo>
                <a:lnTo>
                  <a:pt x="242" y="7"/>
                </a:lnTo>
                <a:lnTo>
                  <a:pt x="241" y="8"/>
                </a:lnTo>
                <a:lnTo>
                  <a:pt x="241" y="9"/>
                </a:lnTo>
                <a:lnTo>
                  <a:pt x="240" y="10"/>
                </a:lnTo>
                <a:lnTo>
                  <a:pt x="239" y="11"/>
                </a:lnTo>
                <a:lnTo>
                  <a:pt x="237" y="11"/>
                </a:lnTo>
                <a:lnTo>
                  <a:pt x="240" y="12"/>
                </a:lnTo>
                <a:lnTo>
                  <a:pt x="240" y="13"/>
                </a:lnTo>
                <a:lnTo>
                  <a:pt x="240" y="14"/>
                </a:lnTo>
                <a:lnTo>
                  <a:pt x="239" y="14"/>
                </a:lnTo>
                <a:lnTo>
                  <a:pt x="238" y="14"/>
                </a:lnTo>
                <a:lnTo>
                  <a:pt x="237" y="15"/>
                </a:lnTo>
                <a:lnTo>
                  <a:pt x="236" y="15"/>
                </a:lnTo>
                <a:lnTo>
                  <a:pt x="234" y="15"/>
                </a:lnTo>
                <a:lnTo>
                  <a:pt x="233" y="15"/>
                </a:lnTo>
                <a:lnTo>
                  <a:pt x="232" y="15"/>
                </a:lnTo>
                <a:lnTo>
                  <a:pt x="230" y="15"/>
                </a:lnTo>
                <a:lnTo>
                  <a:pt x="231" y="16"/>
                </a:lnTo>
                <a:lnTo>
                  <a:pt x="232" y="16"/>
                </a:lnTo>
                <a:lnTo>
                  <a:pt x="232" y="17"/>
                </a:lnTo>
                <a:lnTo>
                  <a:pt x="233" y="17"/>
                </a:lnTo>
                <a:lnTo>
                  <a:pt x="234" y="18"/>
                </a:lnTo>
                <a:lnTo>
                  <a:pt x="234" y="19"/>
                </a:lnTo>
                <a:lnTo>
                  <a:pt x="233" y="19"/>
                </a:lnTo>
                <a:lnTo>
                  <a:pt x="232" y="20"/>
                </a:lnTo>
                <a:lnTo>
                  <a:pt x="231" y="21"/>
                </a:lnTo>
                <a:lnTo>
                  <a:pt x="230" y="22"/>
                </a:lnTo>
                <a:lnTo>
                  <a:pt x="232" y="22"/>
                </a:lnTo>
                <a:lnTo>
                  <a:pt x="233" y="22"/>
                </a:lnTo>
                <a:lnTo>
                  <a:pt x="234" y="22"/>
                </a:lnTo>
                <a:lnTo>
                  <a:pt x="236" y="22"/>
                </a:lnTo>
                <a:lnTo>
                  <a:pt x="237" y="23"/>
                </a:lnTo>
                <a:lnTo>
                  <a:pt x="238" y="23"/>
                </a:lnTo>
                <a:lnTo>
                  <a:pt x="239" y="23"/>
                </a:lnTo>
                <a:lnTo>
                  <a:pt x="240" y="24"/>
                </a:lnTo>
                <a:lnTo>
                  <a:pt x="239" y="24"/>
                </a:lnTo>
                <a:lnTo>
                  <a:pt x="238" y="24"/>
                </a:lnTo>
                <a:lnTo>
                  <a:pt x="237" y="24"/>
                </a:lnTo>
                <a:lnTo>
                  <a:pt x="235" y="24"/>
                </a:lnTo>
                <a:lnTo>
                  <a:pt x="236" y="26"/>
                </a:lnTo>
                <a:lnTo>
                  <a:pt x="238" y="27"/>
                </a:lnTo>
                <a:lnTo>
                  <a:pt x="239" y="28"/>
                </a:lnTo>
                <a:lnTo>
                  <a:pt x="241" y="29"/>
                </a:lnTo>
                <a:lnTo>
                  <a:pt x="242" y="29"/>
                </a:lnTo>
                <a:lnTo>
                  <a:pt x="244" y="30"/>
                </a:lnTo>
                <a:lnTo>
                  <a:pt x="245" y="30"/>
                </a:lnTo>
                <a:lnTo>
                  <a:pt x="246" y="29"/>
                </a:lnTo>
                <a:lnTo>
                  <a:pt x="246" y="30"/>
                </a:lnTo>
                <a:lnTo>
                  <a:pt x="245" y="31"/>
                </a:lnTo>
                <a:lnTo>
                  <a:pt x="244" y="31"/>
                </a:lnTo>
                <a:lnTo>
                  <a:pt x="243" y="32"/>
                </a:lnTo>
                <a:lnTo>
                  <a:pt x="241" y="32"/>
                </a:lnTo>
                <a:lnTo>
                  <a:pt x="240" y="32"/>
                </a:lnTo>
                <a:lnTo>
                  <a:pt x="239" y="32"/>
                </a:lnTo>
                <a:lnTo>
                  <a:pt x="238" y="32"/>
                </a:lnTo>
                <a:lnTo>
                  <a:pt x="238" y="33"/>
                </a:lnTo>
                <a:lnTo>
                  <a:pt x="239" y="34"/>
                </a:lnTo>
                <a:lnTo>
                  <a:pt x="240" y="35"/>
                </a:lnTo>
                <a:lnTo>
                  <a:pt x="241" y="36"/>
                </a:lnTo>
                <a:lnTo>
                  <a:pt x="242" y="38"/>
                </a:lnTo>
                <a:lnTo>
                  <a:pt x="243" y="39"/>
                </a:lnTo>
                <a:lnTo>
                  <a:pt x="245" y="40"/>
                </a:lnTo>
                <a:lnTo>
                  <a:pt x="246" y="41"/>
                </a:lnTo>
                <a:lnTo>
                  <a:pt x="243" y="41"/>
                </a:lnTo>
                <a:lnTo>
                  <a:pt x="240" y="41"/>
                </a:lnTo>
                <a:lnTo>
                  <a:pt x="238" y="40"/>
                </a:lnTo>
                <a:lnTo>
                  <a:pt x="236" y="38"/>
                </a:lnTo>
                <a:lnTo>
                  <a:pt x="234" y="36"/>
                </a:lnTo>
                <a:lnTo>
                  <a:pt x="232" y="34"/>
                </a:lnTo>
                <a:lnTo>
                  <a:pt x="231" y="33"/>
                </a:lnTo>
                <a:lnTo>
                  <a:pt x="230" y="31"/>
                </a:lnTo>
                <a:lnTo>
                  <a:pt x="232" y="36"/>
                </a:lnTo>
                <a:lnTo>
                  <a:pt x="232" y="37"/>
                </a:lnTo>
                <a:lnTo>
                  <a:pt x="234" y="39"/>
                </a:lnTo>
                <a:lnTo>
                  <a:pt x="236" y="40"/>
                </a:lnTo>
                <a:lnTo>
                  <a:pt x="238" y="41"/>
                </a:lnTo>
                <a:lnTo>
                  <a:pt x="241" y="42"/>
                </a:lnTo>
                <a:lnTo>
                  <a:pt x="244" y="42"/>
                </a:lnTo>
                <a:lnTo>
                  <a:pt x="247" y="42"/>
                </a:lnTo>
                <a:lnTo>
                  <a:pt x="251" y="41"/>
                </a:lnTo>
                <a:lnTo>
                  <a:pt x="250" y="41"/>
                </a:lnTo>
                <a:lnTo>
                  <a:pt x="249" y="40"/>
                </a:lnTo>
                <a:lnTo>
                  <a:pt x="248" y="40"/>
                </a:lnTo>
                <a:lnTo>
                  <a:pt x="247" y="39"/>
                </a:lnTo>
                <a:lnTo>
                  <a:pt x="246" y="38"/>
                </a:lnTo>
                <a:lnTo>
                  <a:pt x="249" y="38"/>
                </a:lnTo>
                <a:lnTo>
                  <a:pt x="253" y="38"/>
                </a:lnTo>
                <a:lnTo>
                  <a:pt x="256" y="36"/>
                </a:lnTo>
                <a:lnTo>
                  <a:pt x="259" y="34"/>
                </a:lnTo>
                <a:lnTo>
                  <a:pt x="262" y="32"/>
                </a:lnTo>
                <a:lnTo>
                  <a:pt x="264" y="30"/>
                </a:lnTo>
                <a:lnTo>
                  <a:pt x="265" y="28"/>
                </a:lnTo>
                <a:lnTo>
                  <a:pt x="265" y="26"/>
                </a:lnTo>
                <a:lnTo>
                  <a:pt x="263" y="27"/>
                </a:lnTo>
                <a:lnTo>
                  <a:pt x="263" y="29"/>
                </a:lnTo>
                <a:lnTo>
                  <a:pt x="262" y="31"/>
                </a:lnTo>
                <a:lnTo>
                  <a:pt x="260" y="32"/>
                </a:lnTo>
                <a:lnTo>
                  <a:pt x="259" y="33"/>
                </a:lnTo>
                <a:lnTo>
                  <a:pt x="257" y="34"/>
                </a:lnTo>
                <a:lnTo>
                  <a:pt x="256" y="34"/>
                </a:lnTo>
                <a:lnTo>
                  <a:pt x="254" y="35"/>
                </a:lnTo>
                <a:lnTo>
                  <a:pt x="253" y="35"/>
                </a:lnTo>
                <a:lnTo>
                  <a:pt x="256" y="33"/>
                </a:lnTo>
                <a:lnTo>
                  <a:pt x="258" y="32"/>
                </a:lnTo>
                <a:lnTo>
                  <a:pt x="260" y="30"/>
                </a:lnTo>
                <a:lnTo>
                  <a:pt x="261" y="28"/>
                </a:lnTo>
                <a:lnTo>
                  <a:pt x="262" y="26"/>
                </a:lnTo>
                <a:lnTo>
                  <a:pt x="262" y="25"/>
                </a:lnTo>
                <a:lnTo>
                  <a:pt x="261" y="23"/>
                </a:lnTo>
                <a:lnTo>
                  <a:pt x="260" y="21"/>
                </a:lnTo>
                <a:lnTo>
                  <a:pt x="262" y="22"/>
                </a:lnTo>
                <a:lnTo>
                  <a:pt x="263" y="23"/>
                </a:lnTo>
                <a:lnTo>
                  <a:pt x="263" y="25"/>
                </a:lnTo>
                <a:lnTo>
                  <a:pt x="263" y="27"/>
                </a:lnTo>
                <a:lnTo>
                  <a:pt x="265" y="26"/>
                </a:lnTo>
                <a:lnTo>
                  <a:pt x="265" y="24"/>
                </a:lnTo>
                <a:close/>
              </a:path>
            </a:pathLst>
          </a:custGeom>
          <a:solidFill>
            <a:srgbClr val="6F4F48">
              <a:alpha val="50195"/>
            </a:srgbClr>
          </a:solidFill>
          <a:ln w="0">
            <a:solidFill>
              <a:srgbClr val="6F4F4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3"/>
          <p:cNvSpPr>
            <a:spLocks noChangeAspect="1" noEditPoints="1"/>
          </p:cNvSpPr>
          <p:nvPr/>
        </p:nvSpPr>
        <p:spPr bwMode="auto">
          <a:xfrm rot="10800000">
            <a:off x="7405708" y="5095887"/>
            <a:ext cx="1562100" cy="1514475"/>
          </a:xfrm>
          <a:custGeom>
            <a:avLst/>
            <a:gdLst>
              <a:gd name="T0" fmla="*/ 2147483647 w 265"/>
              <a:gd name="T1" fmla="*/ 2147483647 h 265"/>
              <a:gd name="T2" fmla="*/ 2147483647 w 265"/>
              <a:gd name="T3" fmla="*/ 2147483647 h 265"/>
              <a:gd name="T4" fmla="*/ 2147483647 w 265"/>
              <a:gd name="T5" fmla="*/ 2147483647 h 265"/>
              <a:gd name="T6" fmla="*/ 2147483647 w 265"/>
              <a:gd name="T7" fmla="*/ 2147483647 h 265"/>
              <a:gd name="T8" fmla="*/ 2147483647 w 265"/>
              <a:gd name="T9" fmla="*/ 2147483647 h 265"/>
              <a:gd name="T10" fmla="*/ 2147483647 w 265"/>
              <a:gd name="T11" fmla="*/ 2147483647 h 265"/>
              <a:gd name="T12" fmla="*/ 2147483647 w 265"/>
              <a:gd name="T13" fmla="*/ 2147483647 h 265"/>
              <a:gd name="T14" fmla="*/ 2147483647 w 265"/>
              <a:gd name="T15" fmla="*/ 2147483647 h 265"/>
              <a:gd name="T16" fmla="*/ 2147483647 w 265"/>
              <a:gd name="T17" fmla="*/ 2147483647 h 265"/>
              <a:gd name="T18" fmla="*/ 2147483647 w 265"/>
              <a:gd name="T19" fmla="*/ 2147483647 h 265"/>
              <a:gd name="T20" fmla="*/ 2147483647 w 265"/>
              <a:gd name="T21" fmla="*/ 2147483647 h 265"/>
              <a:gd name="T22" fmla="*/ 2147483647 w 265"/>
              <a:gd name="T23" fmla="*/ 2147483647 h 265"/>
              <a:gd name="T24" fmla="*/ 2147483647 w 265"/>
              <a:gd name="T25" fmla="*/ 2147483647 h 265"/>
              <a:gd name="T26" fmla="*/ 2147483647 w 265"/>
              <a:gd name="T27" fmla="*/ 2147483647 h 265"/>
              <a:gd name="T28" fmla="*/ 2147483647 w 265"/>
              <a:gd name="T29" fmla="*/ 2147483647 h 265"/>
              <a:gd name="T30" fmla="*/ 2147483647 w 265"/>
              <a:gd name="T31" fmla="*/ 2147483647 h 265"/>
              <a:gd name="T32" fmla="*/ 2147483647 w 265"/>
              <a:gd name="T33" fmla="*/ 2147483647 h 265"/>
              <a:gd name="T34" fmla="*/ 2147483647 w 265"/>
              <a:gd name="T35" fmla="*/ 2147483647 h 265"/>
              <a:gd name="T36" fmla="*/ 2147483647 w 265"/>
              <a:gd name="T37" fmla="*/ 2147483647 h 265"/>
              <a:gd name="T38" fmla="*/ 2147483647 w 265"/>
              <a:gd name="T39" fmla="*/ 2147483647 h 265"/>
              <a:gd name="T40" fmla="*/ 0 w 265"/>
              <a:gd name="T41" fmla="*/ 2147483647 h 265"/>
              <a:gd name="T42" fmla="*/ 2147483647 w 265"/>
              <a:gd name="T43" fmla="*/ 2147483647 h 265"/>
              <a:gd name="T44" fmla="*/ 2147483647 w 265"/>
              <a:gd name="T45" fmla="*/ 2147483647 h 265"/>
              <a:gd name="T46" fmla="*/ 2147483647 w 265"/>
              <a:gd name="T47" fmla="*/ 2147483647 h 265"/>
              <a:gd name="T48" fmla="*/ 2147483647 w 265"/>
              <a:gd name="T49" fmla="*/ 2147483647 h 265"/>
              <a:gd name="T50" fmla="*/ 2147483647 w 265"/>
              <a:gd name="T51" fmla="*/ 2147483647 h 265"/>
              <a:gd name="T52" fmla="*/ 2147483647 w 265"/>
              <a:gd name="T53" fmla="*/ 2147483647 h 265"/>
              <a:gd name="T54" fmla="*/ 2147483647 w 265"/>
              <a:gd name="T55" fmla="*/ 2147483647 h 265"/>
              <a:gd name="T56" fmla="*/ 2147483647 w 265"/>
              <a:gd name="T57" fmla="*/ 2147483647 h 265"/>
              <a:gd name="T58" fmla="*/ 2147483647 w 265"/>
              <a:gd name="T59" fmla="*/ 2147483647 h 265"/>
              <a:gd name="T60" fmla="*/ 2147483647 w 265"/>
              <a:gd name="T61" fmla="*/ 2147483647 h 265"/>
              <a:gd name="T62" fmla="*/ 2147483647 w 265"/>
              <a:gd name="T63" fmla="*/ 2147483647 h 265"/>
              <a:gd name="T64" fmla="*/ 2147483647 w 265"/>
              <a:gd name="T65" fmla="*/ 2147483647 h 265"/>
              <a:gd name="T66" fmla="*/ 2147483647 w 265"/>
              <a:gd name="T67" fmla="*/ 2147483647 h 265"/>
              <a:gd name="T68" fmla="*/ 2147483647 w 265"/>
              <a:gd name="T69" fmla="*/ 2147483647 h 265"/>
              <a:gd name="T70" fmla="*/ 2147483647 w 265"/>
              <a:gd name="T71" fmla="*/ 2147483647 h 265"/>
              <a:gd name="T72" fmla="*/ 2147483647 w 265"/>
              <a:gd name="T73" fmla="*/ 2147483647 h 265"/>
              <a:gd name="T74" fmla="*/ 2147483647 w 265"/>
              <a:gd name="T75" fmla="*/ 2147483647 h 265"/>
              <a:gd name="T76" fmla="*/ 2147483647 w 265"/>
              <a:gd name="T77" fmla="*/ 2147483647 h 265"/>
              <a:gd name="T78" fmla="*/ 2147483647 w 265"/>
              <a:gd name="T79" fmla="*/ 2147483647 h 265"/>
              <a:gd name="T80" fmla="*/ 2147483647 w 265"/>
              <a:gd name="T81" fmla="*/ 2147483647 h 265"/>
              <a:gd name="T82" fmla="*/ 2147483647 w 265"/>
              <a:gd name="T83" fmla="*/ 2147483647 h 265"/>
              <a:gd name="T84" fmla="*/ 2147483647 w 265"/>
              <a:gd name="T85" fmla="*/ 2147483647 h 265"/>
              <a:gd name="T86" fmla="*/ 2147483647 w 265"/>
              <a:gd name="T87" fmla="*/ 2147483647 h 265"/>
              <a:gd name="T88" fmla="*/ 2147483647 w 265"/>
              <a:gd name="T89" fmla="*/ 2147483647 h 265"/>
              <a:gd name="T90" fmla="*/ 2147483647 w 265"/>
              <a:gd name="T91" fmla="*/ 2147483647 h 265"/>
              <a:gd name="T92" fmla="*/ 2147483647 w 265"/>
              <a:gd name="T93" fmla="*/ 2147483647 h 265"/>
              <a:gd name="T94" fmla="*/ 2147483647 w 265"/>
              <a:gd name="T95" fmla="*/ 2147483647 h 265"/>
              <a:gd name="T96" fmla="*/ 2147483647 w 265"/>
              <a:gd name="T97" fmla="*/ 2147483647 h 265"/>
              <a:gd name="T98" fmla="*/ 2147483647 w 265"/>
              <a:gd name="T99" fmla="*/ 2147483647 h 265"/>
              <a:gd name="T100" fmla="*/ 2147483647 w 265"/>
              <a:gd name="T101" fmla="*/ 2147483647 h 265"/>
              <a:gd name="T102" fmla="*/ 2147483647 w 265"/>
              <a:gd name="T103" fmla="*/ 2147483647 h 265"/>
              <a:gd name="T104" fmla="*/ 2147483647 w 265"/>
              <a:gd name="T105" fmla="*/ 2147483647 h 265"/>
              <a:gd name="T106" fmla="*/ 2147483647 w 265"/>
              <a:gd name="T107" fmla="*/ 2147483647 h 265"/>
              <a:gd name="T108" fmla="*/ 2147483647 w 265"/>
              <a:gd name="T109" fmla="*/ 2147483647 h 265"/>
              <a:gd name="T110" fmla="*/ 2147483647 w 265"/>
              <a:gd name="T111" fmla="*/ 2147483647 h 265"/>
              <a:gd name="T112" fmla="*/ 2147483647 w 265"/>
              <a:gd name="T113" fmla="*/ 2147483647 h 265"/>
              <a:gd name="T114" fmla="*/ 2147483647 w 265"/>
              <a:gd name="T115" fmla="*/ 2147483647 h 265"/>
              <a:gd name="T116" fmla="*/ 2147483647 w 265"/>
              <a:gd name="T117" fmla="*/ 2147483647 h 265"/>
              <a:gd name="T118" fmla="*/ 2147483647 w 265"/>
              <a:gd name="T119" fmla="*/ 2147483647 h 265"/>
              <a:gd name="T120" fmla="*/ 2147483647 w 265"/>
              <a:gd name="T121" fmla="*/ 2147483647 h 265"/>
              <a:gd name="T122" fmla="*/ 2147483647 w 265"/>
              <a:gd name="T123" fmla="*/ 2147483647 h 2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65"/>
              <a:gd name="T187" fmla="*/ 0 h 265"/>
              <a:gd name="T188" fmla="*/ 265 w 265"/>
              <a:gd name="T189" fmla="*/ 265 h 26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65" h="265">
                <a:moveTo>
                  <a:pt x="2" y="2"/>
                </a:move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2" y="9"/>
                </a:lnTo>
                <a:lnTo>
                  <a:pt x="3" y="12"/>
                </a:lnTo>
                <a:lnTo>
                  <a:pt x="4" y="14"/>
                </a:lnTo>
                <a:lnTo>
                  <a:pt x="6" y="17"/>
                </a:lnTo>
                <a:lnTo>
                  <a:pt x="8" y="19"/>
                </a:lnTo>
                <a:lnTo>
                  <a:pt x="10" y="22"/>
                </a:lnTo>
                <a:lnTo>
                  <a:pt x="13" y="24"/>
                </a:lnTo>
                <a:lnTo>
                  <a:pt x="15" y="26"/>
                </a:lnTo>
                <a:lnTo>
                  <a:pt x="18" y="28"/>
                </a:lnTo>
                <a:lnTo>
                  <a:pt x="20" y="29"/>
                </a:lnTo>
                <a:lnTo>
                  <a:pt x="23" y="30"/>
                </a:lnTo>
                <a:lnTo>
                  <a:pt x="26" y="31"/>
                </a:lnTo>
                <a:lnTo>
                  <a:pt x="28" y="31"/>
                </a:lnTo>
                <a:lnTo>
                  <a:pt x="26" y="34"/>
                </a:lnTo>
                <a:lnTo>
                  <a:pt x="24" y="35"/>
                </a:lnTo>
                <a:lnTo>
                  <a:pt x="21" y="37"/>
                </a:lnTo>
                <a:lnTo>
                  <a:pt x="18" y="38"/>
                </a:lnTo>
                <a:lnTo>
                  <a:pt x="16" y="38"/>
                </a:lnTo>
                <a:lnTo>
                  <a:pt x="13" y="38"/>
                </a:lnTo>
                <a:lnTo>
                  <a:pt x="11" y="37"/>
                </a:lnTo>
                <a:lnTo>
                  <a:pt x="9" y="36"/>
                </a:lnTo>
                <a:lnTo>
                  <a:pt x="7" y="34"/>
                </a:lnTo>
                <a:lnTo>
                  <a:pt x="7" y="33"/>
                </a:lnTo>
                <a:lnTo>
                  <a:pt x="7" y="31"/>
                </a:lnTo>
                <a:lnTo>
                  <a:pt x="8" y="30"/>
                </a:lnTo>
                <a:lnTo>
                  <a:pt x="9" y="29"/>
                </a:lnTo>
                <a:lnTo>
                  <a:pt x="10" y="29"/>
                </a:lnTo>
                <a:lnTo>
                  <a:pt x="12" y="30"/>
                </a:lnTo>
                <a:lnTo>
                  <a:pt x="13" y="31"/>
                </a:lnTo>
                <a:lnTo>
                  <a:pt x="12" y="29"/>
                </a:lnTo>
                <a:lnTo>
                  <a:pt x="12" y="28"/>
                </a:lnTo>
                <a:lnTo>
                  <a:pt x="10" y="27"/>
                </a:lnTo>
                <a:lnTo>
                  <a:pt x="9" y="27"/>
                </a:lnTo>
                <a:lnTo>
                  <a:pt x="7" y="27"/>
                </a:lnTo>
                <a:lnTo>
                  <a:pt x="6" y="27"/>
                </a:lnTo>
                <a:lnTo>
                  <a:pt x="4" y="29"/>
                </a:lnTo>
                <a:lnTo>
                  <a:pt x="3" y="31"/>
                </a:lnTo>
                <a:lnTo>
                  <a:pt x="4" y="33"/>
                </a:lnTo>
                <a:lnTo>
                  <a:pt x="5" y="36"/>
                </a:lnTo>
                <a:lnTo>
                  <a:pt x="7" y="38"/>
                </a:lnTo>
                <a:lnTo>
                  <a:pt x="9" y="39"/>
                </a:lnTo>
                <a:lnTo>
                  <a:pt x="12" y="41"/>
                </a:lnTo>
                <a:lnTo>
                  <a:pt x="16" y="41"/>
                </a:lnTo>
                <a:lnTo>
                  <a:pt x="19" y="40"/>
                </a:lnTo>
                <a:lnTo>
                  <a:pt x="23" y="38"/>
                </a:lnTo>
                <a:lnTo>
                  <a:pt x="23" y="42"/>
                </a:lnTo>
                <a:lnTo>
                  <a:pt x="24" y="45"/>
                </a:lnTo>
                <a:lnTo>
                  <a:pt x="25" y="49"/>
                </a:lnTo>
                <a:lnTo>
                  <a:pt x="26" y="51"/>
                </a:lnTo>
                <a:lnTo>
                  <a:pt x="28" y="54"/>
                </a:lnTo>
                <a:lnTo>
                  <a:pt x="31" y="56"/>
                </a:lnTo>
                <a:lnTo>
                  <a:pt x="33" y="57"/>
                </a:lnTo>
                <a:lnTo>
                  <a:pt x="36" y="58"/>
                </a:lnTo>
                <a:lnTo>
                  <a:pt x="39" y="57"/>
                </a:lnTo>
                <a:lnTo>
                  <a:pt x="41" y="56"/>
                </a:lnTo>
                <a:lnTo>
                  <a:pt x="42" y="55"/>
                </a:lnTo>
                <a:lnTo>
                  <a:pt x="42" y="53"/>
                </a:lnTo>
                <a:lnTo>
                  <a:pt x="42" y="51"/>
                </a:lnTo>
                <a:lnTo>
                  <a:pt x="42" y="49"/>
                </a:lnTo>
                <a:lnTo>
                  <a:pt x="41" y="48"/>
                </a:lnTo>
                <a:lnTo>
                  <a:pt x="39" y="47"/>
                </a:lnTo>
                <a:lnTo>
                  <a:pt x="38" y="47"/>
                </a:lnTo>
                <a:lnTo>
                  <a:pt x="37" y="47"/>
                </a:lnTo>
                <a:lnTo>
                  <a:pt x="36" y="47"/>
                </a:lnTo>
                <a:lnTo>
                  <a:pt x="35" y="48"/>
                </a:lnTo>
                <a:lnTo>
                  <a:pt x="34" y="48"/>
                </a:lnTo>
                <a:lnTo>
                  <a:pt x="34" y="49"/>
                </a:lnTo>
                <a:lnTo>
                  <a:pt x="33" y="50"/>
                </a:lnTo>
                <a:lnTo>
                  <a:pt x="35" y="50"/>
                </a:lnTo>
                <a:lnTo>
                  <a:pt x="36" y="50"/>
                </a:lnTo>
                <a:lnTo>
                  <a:pt x="37" y="50"/>
                </a:lnTo>
                <a:lnTo>
                  <a:pt x="38" y="50"/>
                </a:lnTo>
                <a:lnTo>
                  <a:pt x="39" y="50"/>
                </a:lnTo>
                <a:lnTo>
                  <a:pt x="39" y="51"/>
                </a:lnTo>
                <a:lnTo>
                  <a:pt x="39" y="52"/>
                </a:lnTo>
                <a:lnTo>
                  <a:pt x="39" y="53"/>
                </a:lnTo>
                <a:lnTo>
                  <a:pt x="38" y="54"/>
                </a:lnTo>
                <a:lnTo>
                  <a:pt x="37" y="54"/>
                </a:lnTo>
                <a:lnTo>
                  <a:pt x="36" y="54"/>
                </a:lnTo>
                <a:lnTo>
                  <a:pt x="34" y="53"/>
                </a:lnTo>
                <a:lnTo>
                  <a:pt x="33" y="52"/>
                </a:lnTo>
                <a:lnTo>
                  <a:pt x="31" y="51"/>
                </a:lnTo>
                <a:lnTo>
                  <a:pt x="30" y="49"/>
                </a:lnTo>
                <a:lnTo>
                  <a:pt x="29" y="47"/>
                </a:lnTo>
                <a:lnTo>
                  <a:pt x="29" y="45"/>
                </a:lnTo>
                <a:lnTo>
                  <a:pt x="30" y="43"/>
                </a:lnTo>
                <a:lnTo>
                  <a:pt x="30" y="41"/>
                </a:lnTo>
                <a:lnTo>
                  <a:pt x="31" y="40"/>
                </a:lnTo>
                <a:lnTo>
                  <a:pt x="33" y="39"/>
                </a:lnTo>
                <a:lnTo>
                  <a:pt x="35" y="39"/>
                </a:lnTo>
                <a:lnTo>
                  <a:pt x="37" y="39"/>
                </a:lnTo>
                <a:lnTo>
                  <a:pt x="39" y="39"/>
                </a:lnTo>
                <a:lnTo>
                  <a:pt x="36" y="36"/>
                </a:lnTo>
                <a:lnTo>
                  <a:pt x="34" y="37"/>
                </a:lnTo>
                <a:lnTo>
                  <a:pt x="31" y="38"/>
                </a:lnTo>
                <a:lnTo>
                  <a:pt x="29" y="39"/>
                </a:lnTo>
                <a:lnTo>
                  <a:pt x="28" y="41"/>
                </a:lnTo>
                <a:lnTo>
                  <a:pt x="27" y="44"/>
                </a:lnTo>
                <a:lnTo>
                  <a:pt x="27" y="46"/>
                </a:lnTo>
                <a:lnTo>
                  <a:pt x="29" y="50"/>
                </a:lnTo>
                <a:lnTo>
                  <a:pt x="31" y="53"/>
                </a:lnTo>
                <a:lnTo>
                  <a:pt x="30" y="52"/>
                </a:lnTo>
                <a:lnTo>
                  <a:pt x="29" y="51"/>
                </a:lnTo>
                <a:lnTo>
                  <a:pt x="28" y="50"/>
                </a:lnTo>
                <a:lnTo>
                  <a:pt x="27" y="49"/>
                </a:lnTo>
                <a:lnTo>
                  <a:pt x="26" y="47"/>
                </a:lnTo>
                <a:lnTo>
                  <a:pt x="26" y="45"/>
                </a:lnTo>
                <a:lnTo>
                  <a:pt x="26" y="43"/>
                </a:lnTo>
                <a:lnTo>
                  <a:pt x="26" y="41"/>
                </a:lnTo>
                <a:lnTo>
                  <a:pt x="27" y="38"/>
                </a:lnTo>
                <a:lnTo>
                  <a:pt x="28" y="37"/>
                </a:lnTo>
                <a:lnTo>
                  <a:pt x="29" y="36"/>
                </a:lnTo>
                <a:lnTo>
                  <a:pt x="30" y="35"/>
                </a:lnTo>
                <a:lnTo>
                  <a:pt x="32" y="35"/>
                </a:lnTo>
                <a:lnTo>
                  <a:pt x="33" y="34"/>
                </a:lnTo>
                <a:lnTo>
                  <a:pt x="34" y="35"/>
                </a:lnTo>
                <a:lnTo>
                  <a:pt x="35" y="35"/>
                </a:lnTo>
                <a:lnTo>
                  <a:pt x="28" y="28"/>
                </a:lnTo>
                <a:lnTo>
                  <a:pt x="26" y="28"/>
                </a:lnTo>
                <a:lnTo>
                  <a:pt x="25" y="28"/>
                </a:lnTo>
                <a:lnTo>
                  <a:pt x="23" y="28"/>
                </a:lnTo>
                <a:lnTo>
                  <a:pt x="20" y="27"/>
                </a:lnTo>
                <a:lnTo>
                  <a:pt x="18" y="25"/>
                </a:lnTo>
                <a:lnTo>
                  <a:pt x="16" y="23"/>
                </a:lnTo>
                <a:lnTo>
                  <a:pt x="13" y="21"/>
                </a:lnTo>
                <a:lnTo>
                  <a:pt x="11" y="19"/>
                </a:lnTo>
                <a:lnTo>
                  <a:pt x="9" y="17"/>
                </a:lnTo>
                <a:lnTo>
                  <a:pt x="7" y="15"/>
                </a:lnTo>
                <a:lnTo>
                  <a:pt x="6" y="12"/>
                </a:lnTo>
                <a:lnTo>
                  <a:pt x="4" y="10"/>
                </a:lnTo>
                <a:lnTo>
                  <a:pt x="4" y="8"/>
                </a:lnTo>
                <a:lnTo>
                  <a:pt x="3" y="7"/>
                </a:lnTo>
                <a:lnTo>
                  <a:pt x="3" y="5"/>
                </a:lnTo>
                <a:lnTo>
                  <a:pt x="4" y="4"/>
                </a:lnTo>
                <a:lnTo>
                  <a:pt x="2" y="2"/>
                </a:lnTo>
                <a:close/>
                <a:moveTo>
                  <a:pt x="63" y="63"/>
                </a:moveTo>
                <a:lnTo>
                  <a:pt x="55" y="55"/>
                </a:lnTo>
                <a:lnTo>
                  <a:pt x="53" y="57"/>
                </a:lnTo>
                <a:lnTo>
                  <a:pt x="52" y="59"/>
                </a:lnTo>
                <a:lnTo>
                  <a:pt x="51" y="61"/>
                </a:lnTo>
                <a:lnTo>
                  <a:pt x="51" y="63"/>
                </a:lnTo>
                <a:lnTo>
                  <a:pt x="50" y="60"/>
                </a:lnTo>
                <a:lnTo>
                  <a:pt x="49" y="57"/>
                </a:lnTo>
                <a:lnTo>
                  <a:pt x="49" y="54"/>
                </a:lnTo>
                <a:lnTo>
                  <a:pt x="51" y="51"/>
                </a:lnTo>
                <a:lnTo>
                  <a:pt x="49" y="49"/>
                </a:lnTo>
                <a:lnTo>
                  <a:pt x="48" y="53"/>
                </a:lnTo>
                <a:lnTo>
                  <a:pt x="47" y="56"/>
                </a:lnTo>
                <a:lnTo>
                  <a:pt x="48" y="59"/>
                </a:lnTo>
                <a:lnTo>
                  <a:pt x="49" y="62"/>
                </a:lnTo>
                <a:lnTo>
                  <a:pt x="51" y="65"/>
                </a:lnTo>
                <a:lnTo>
                  <a:pt x="52" y="67"/>
                </a:lnTo>
                <a:lnTo>
                  <a:pt x="53" y="70"/>
                </a:lnTo>
                <a:lnTo>
                  <a:pt x="53" y="72"/>
                </a:lnTo>
                <a:lnTo>
                  <a:pt x="54" y="70"/>
                </a:lnTo>
                <a:lnTo>
                  <a:pt x="54" y="68"/>
                </a:lnTo>
                <a:lnTo>
                  <a:pt x="53" y="65"/>
                </a:lnTo>
                <a:lnTo>
                  <a:pt x="53" y="63"/>
                </a:lnTo>
                <a:lnTo>
                  <a:pt x="53" y="61"/>
                </a:lnTo>
                <a:lnTo>
                  <a:pt x="53" y="60"/>
                </a:lnTo>
                <a:lnTo>
                  <a:pt x="54" y="59"/>
                </a:lnTo>
                <a:lnTo>
                  <a:pt x="56" y="58"/>
                </a:lnTo>
                <a:lnTo>
                  <a:pt x="57" y="59"/>
                </a:lnTo>
                <a:lnTo>
                  <a:pt x="58" y="59"/>
                </a:lnTo>
                <a:lnTo>
                  <a:pt x="59" y="60"/>
                </a:lnTo>
                <a:lnTo>
                  <a:pt x="60" y="62"/>
                </a:lnTo>
                <a:lnTo>
                  <a:pt x="60" y="64"/>
                </a:lnTo>
                <a:lnTo>
                  <a:pt x="61" y="66"/>
                </a:lnTo>
                <a:lnTo>
                  <a:pt x="60" y="68"/>
                </a:lnTo>
                <a:lnTo>
                  <a:pt x="61" y="68"/>
                </a:lnTo>
                <a:lnTo>
                  <a:pt x="61" y="67"/>
                </a:lnTo>
                <a:lnTo>
                  <a:pt x="62" y="66"/>
                </a:lnTo>
                <a:lnTo>
                  <a:pt x="62" y="65"/>
                </a:lnTo>
                <a:lnTo>
                  <a:pt x="63" y="64"/>
                </a:lnTo>
                <a:lnTo>
                  <a:pt x="63" y="63"/>
                </a:lnTo>
                <a:close/>
                <a:moveTo>
                  <a:pt x="64" y="94"/>
                </a:moveTo>
                <a:lnTo>
                  <a:pt x="64" y="96"/>
                </a:lnTo>
                <a:lnTo>
                  <a:pt x="64" y="98"/>
                </a:lnTo>
                <a:lnTo>
                  <a:pt x="65" y="100"/>
                </a:lnTo>
                <a:lnTo>
                  <a:pt x="66" y="100"/>
                </a:lnTo>
                <a:lnTo>
                  <a:pt x="68" y="100"/>
                </a:lnTo>
                <a:lnTo>
                  <a:pt x="68" y="99"/>
                </a:lnTo>
                <a:lnTo>
                  <a:pt x="68" y="98"/>
                </a:lnTo>
                <a:lnTo>
                  <a:pt x="68" y="97"/>
                </a:lnTo>
                <a:lnTo>
                  <a:pt x="67" y="97"/>
                </a:lnTo>
                <a:lnTo>
                  <a:pt x="66" y="96"/>
                </a:lnTo>
                <a:lnTo>
                  <a:pt x="64" y="95"/>
                </a:lnTo>
                <a:lnTo>
                  <a:pt x="64" y="94"/>
                </a:lnTo>
                <a:lnTo>
                  <a:pt x="65" y="90"/>
                </a:lnTo>
                <a:lnTo>
                  <a:pt x="65" y="92"/>
                </a:lnTo>
                <a:lnTo>
                  <a:pt x="65" y="93"/>
                </a:lnTo>
                <a:lnTo>
                  <a:pt x="66" y="93"/>
                </a:lnTo>
                <a:lnTo>
                  <a:pt x="66" y="94"/>
                </a:lnTo>
                <a:lnTo>
                  <a:pt x="67" y="94"/>
                </a:lnTo>
                <a:lnTo>
                  <a:pt x="68" y="95"/>
                </a:lnTo>
                <a:lnTo>
                  <a:pt x="69" y="96"/>
                </a:lnTo>
                <a:lnTo>
                  <a:pt x="70" y="97"/>
                </a:lnTo>
                <a:lnTo>
                  <a:pt x="70" y="98"/>
                </a:lnTo>
                <a:lnTo>
                  <a:pt x="70" y="99"/>
                </a:lnTo>
                <a:lnTo>
                  <a:pt x="70" y="100"/>
                </a:lnTo>
                <a:lnTo>
                  <a:pt x="70" y="102"/>
                </a:lnTo>
                <a:lnTo>
                  <a:pt x="69" y="102"/>
                </a:lnTo>
                <a:lnTo>
                  <a:pt x="68" y="103"/>
                </a:lnTo>
                <a:lnTo>
                  <a:pt x="67" y="103"/>
                </a:lnTo>
                <a:lnTo>
                  <a:pt x="65" y="102"/>
                </a:lnTo>
                <a:lnTo>
                  <a:pt x="64" y="101"/>
                </a:lnTo>
                <a:lnTo>
                  <a:pt x="63" y="99"/>
                </a:lnTo>
                <a:lnTo>
                  <a:pt x="62" y="98"/>
                </a:lnTo>
                <a:lnTo>
                  <a:pt x="62" y="95"/>
                </a:lnTo>
                <a:lnTo>
                  <a:pt x="62" y="93"/>
                </a:lnTo>
                <a:lnTo>
                  <a:pt x="63" y="92"/>
                </a:lnTo>
                <a:lnTo>
                  <a:pt x="63" y="90"/>
                </a:lnTo>
                <a:lnTo>
                  <a:pt x="64" y="89"/>
                </a:lnTo>
                <a:lnTo>
                  <a:pt x="65" y="90"/>
                </a:lnTo>
                <a:lnTo>
                  <a:pt x="64" y="94"/>
                </a:lnTo>
                <a:close/>
                <a:moveTo>
                  <a:pt x="72" y="80"/>
                </a:moveTo>
                <a:lnTo>
                  <a:pt x="72" y="81"/>
                </a:lnTo>
                <a:lnTo>
                  <a:pt x="72" y="82"/>
                </a:lnTo>
                <a:lnTo>
                  <a:pt x="71" y="83"/>
                </a:lnTo>
                <a:lnTo>
                  <a:pt x="71" y="84"/>
                </a:lnTo>
                <a:lnTo>
                  <a:pt x="70" y="85"/>
                </a:lnTo>
                <a:lnTo>
                  <a:pt x="70" y="86"/>
                </a:lnTo>
                <a:lnTo>
                  <a:pt x="69" y="85"/>
                </a:lnTo>
                <a:lnTo>
                  <a:pt x="69" y="84"/>
                </a:lnTo>
                <a:lnTo>
                  <a:pt x="68" y="83"/>
                </a:lnTo>
                <a:lnTo>
                  <a:pt x="68" y="81"/>
                </a:lnTo>
                <a:lnTo>
                  <a:pt x="67" y="80"/>
                </a:lnTo>
                <a:lnTo>
                  <a:pt x="67" y="78"/>
                </a:lnTo>
                <a:lnTo>
                  <a:pt x="66" y="76"/>
                </a:lnTo>
                <a:lnTo>
                  <a:pt x="67" y="75"/>
                </a:lnTo>
                <a:lnTo>
                  <a:pt x="67" y="73"/>
                </a:lnTo>
                <a:lnTo>
                  <a:pt x="68" y="73"/>
                </a:lnTo>
                <a:lnTo>
                  <a:pt x="68" y="72"/>
                </a:lnTo>
                <a:lnTo>
                  <a:pt x="68" y="71"/>
                </a:lnTo>
                <a:lnTo>
                  <a:pt x="69" y="70"/>
                </a:lnTo>
                <a:lnTo>
                  <a:pt x="69" y="69"/>
                </a:lnTo>
                <a:lnTo>
                  <a:pt x="68" y="68"/>
                </a:lnTo>
                <a:lnTo>
                  <a:pt x="67" y="69"/>
                </a:lnTo>
                <a:lnTo>
                  <a:pt x="67" y="70"/>
                </a:lnTo>
                <a:lnTo>
                  <a:pt x="67" y="71"/>
                </a:lnTo>
                <a:lnTo>
                  <a:pt x="66" y="72"/>
                </a:lnTo>
                <a:lnTo>
                  <a:pt x="65" y="73"/>
                </a:lnTo>
                <a:lnTo>
                  <a:pt x="65" y="74"/>
                </a:lnTo>
                <a:lnTo>
                  <a:pt x="65" y="75"/>
                </a:lnTo>
                <a:lnTo>
                  <a:pt x="65" y="76"/>
                </a:lnTo>
                <a:lnTo>
                  <a:pt x="65" y="78"/>
                </a:lnTo>
                <a:lnTo>
                  <a:pt x="66" y="80"/>
                </a:lnTo>
                <a:lnTo>
                  <a:pt x="66" y="82"/>
                </a:lnTo>
                <a:lnTo>
                  <a:pt x="66" y="83"/>
                </a:lnTo>
                <a:lnTo>
                  <a:pt x="67" y="85"/>
                </a:lnTo>
                <a:lnTo>
                  <a:pt x="68" y="86"/>
                </a:lnTo>
                <a:lnTo>
                  <a:pt x="68" y="87"/>
                </a:lnTo>
                <a:lnTo>
                  <a:pt x="69" y="88"/>
                </a:lnTo>
                <a:lnTo>
                  <a:pt x="70" y="88"/>
                </a:lnTo>
                <a:lnTo>
                  <a:pt x="70" y="89"/>
                </a:lnTo>
                <a:lnTo>
                  <a:pt x="69" y="89"/>
                </a:lnTo>
                <a:lnTo>
                  <a:pt x="68" y="89"/>
                </a:lnTo>
                <a:lnTo>
                  <a:pt x="67" y="89"/>
                </a:lnTo>
                <a:lnTo>
                  <a:pt x="66" y="88"/>
                </a:lnTo>
                <a:lnTo>
                  <a:pt x="65" y="88"/>
                </a:lnTo>
                <a:lnTo>
                  <a:pt x="65" y="87"/>
                </a:lnTo>
                <a:lnTo>
                  <a:pt x="64" y="86"/>
                </a:lnTo>
                <a:lnTo>
                  <a:pt x="63" y="85"/>
                </a:lnTo>
                <a:lnTo>
                  <a:pt x="63" y="84"/>
                </a:lnTo>
                <a:lnTo>
                  <a:pt x="62" y="82"/>
                </a:lnTo>
                <a:lnTo>
                  <a:pt x="62" y="81"/>
                </a:lnTo>
                <a:lnTo>
                  <a:pt x="61" y="80"/>
                </a:lnTo>
                <a:lnTo>
                  <a:pt x="61" y="79"/>
                </a:lnTo>
                <a:lnTo>
                  <a:pt x="61" y="77"/>
                </a:lnTo>
                <a:lnTo>
                  <a:pt x="61" y="74"/>
                </a:lnTo>
                <a:lnTo>
                  <a:pt x="61" y="73"/>
                </a:lnTo>
                <a:lnTo>
                  <a:pt x="61" y="72"/>
                </a:lnTo>
                <a:lnTo>
                  <a:pt x="62" y="72"/>
                </a:lnTo>
                <a:lnTo>
                  <a:pt x="63" y="71"/>
                </a:lnTo>
                <a:lnTo>
                  <a:pt x="63" y="70"/>
                </a:lnTo>
                <a:lnTo>
                  <a:pt x="64" y="69"/>
                </a:lnTo>
                <a:lnTo>
                  <a:pt x="65" y="68"/>
                </a:lnTo>
                <a:lnTo>
                  <a:pt x="66" y="67"/>
                </a:lnTo>
                <a:lnTo>
                  <a:pt x="65" y="65"/>
                </a:lnTo>
                <a:lnTo>
                  <a:pt x="64" y="66"/>
                </a:lnTo>
                <a:lnTo>
                  <a:pt x="63" y="67"/>
                </a:lnTo>
                <a:lnTo>
                  <a:pt x="62" y="68"/>
                </a:lnTo>
                <a:lnTo>
                  <a:pt x="61" y="69"/>
                </a:lnTo>
                <a:lnTo>
                  <a:pt x="61" y="70"/>
                </a:lnTo>
                <a:lnTo>
                  <a:pt x="60" y="71"/>
                </a:lnTo>
                <a:lnTo>
                  <a:pt x="60" y="72"/>
                </a:lnTo>
                <a:lnTo>
                  <a:pt x="60" y="73"/>
                </a:lnTo>
                <a:lnTo>
                  <a:pt x="60" y="75"/>
                </a:lnTo>
                <a:lnTo>
                  <a:pt x="60" y="77"/>
                </a:lnTo>
                <a:lnTo>
                  <a:pt x="60" y="79"/>
                </a:lnTo>
                <a:lnTo>
                  <a:pt x="60" y="80"/>
                </a:lnTo>
                <a:lnTo>
                  <a:pt x="60" y="81"/>
                </a:lnTo>
                <a:lnTo>
                  <a:pt x="60" y="82"/>
                </a:lnTo>
                <a:lnTo>
                  <a:pt x="60" y="83"/>
                </a:lnTo>
                <a:lnTo>
                  <a:pt x="61" y="84"/>
                </a:lnTo>
                <a:lnTo>
                  <a:pt x="62" y="85"/>
                </a:lnTo>
                <a:lnTo>
                  <a:pt x="62" y="86"/>
                </a:lnTo>
                <a:lnTo>
                  <a:pt x="63" y="88"/>
                </a:lnTo>
                <a:lnTo>
                  <a:pt x="64" y="89"/>
                </a:lnTo>
                <a:lnTo>
                  <a:pt x="65" y="90"/>
                </a:lnTo>
                <a:lnTo>
                  <a:pt x="67" y="91"/>
                </a:lnTo>
                <a:lnTo>
                  <a:pt x="68" y="91"/>
                </a:lnTo>
                <a:lnTo>
                  <a:pt x="69" y="91"/>
                </a:lnTo>
                <a:lnTo>
                  <a:pt x="71" y="91"/>
                </a:lnTo>
                <a:lnTo>
                  <a:pt x="72" y="91"/>
                </a:lnTo>
                <a:lnTo>
                  <a:pt x="73" y="91"/>
                </a:lnTo>
                <a:lnTo>
                  <a:pt x="74" y="91"/>
                </a:lnTo>
                <a:lnTo>
                  <a:pt x="75" y="92"/>
                </a:lnTo>
                <a:lnTo>
                  <a:pt x="76" y="92"/>
                </a:lnTo>
                <a:lnTo>
                  <a:pt x="77" y="92"/>
                </a:lnTo>
                <a:lnTo>
                  <a:pt x="78" y="92"/>
                </a:lnTo>
                <a:lnTo>
                  <a:pt x="78" y="91"/>
                </a:lnTo>
                <a:lnTo>
                  <a:pt x="79" y="91"/>
                </a:lnTo>
                <a:lnTo>
                  <a:pt x="80" y="91"/>
                </a:lnTo>
                <a:lnTo>
                  <a:pt x="81" y="91"/>
                </a:lnTo>
                <a:lnTo>
                  <a:pt x="82" y="91"/>
                </a:lnTo>
                <a:lnTo>
                  <a:pt x="83" y="91"/>
                </a:lnTo>
                <a:lnTo>
                  <a:pt x="84" y="91"/>
                </a:lnTo>
                <a:lnTo>
                  <a:pt x="84" y="90"/>
                </a:lnTo>
                <a:lnTo>
                  <a:pt x="85" y="89"/>
                </a:lnTo>
                <a:lnTo>
                  <a:pt x="85" y="88"/>
                </a:lnTo>
                <a:lnTo>
                  <a:pt x="86" y="87"/>
                </a:lnTo>
                <a:lnTo>
                  <a:pt x="87" y="87"/>
                </a:lnTo>
                <a:lnTo>
                  <a:pt x="86" y="86"/>
                </a:lnTo>
                <a:lnTo>
                  <a:pt x="85" y="86"/>
                </a:lnTo>
                <a:lnTo>
                  <a:pt x="84" y="87"/>
                </a:lnTo>
                <a:lnTo>
                  <a:pt x="83" y="88"/>
                </a:lnTo>
                <a:lnTo>
                  <a:pt x="83" y="89"/>
                </a:lnTo>
                <a:lnTo>
                  <a:pt x="82" y="89"/>
                </a:lnTo>
                <a:lnTo>
                  <a:pt x="81" y="89"/>
                </a:lnTo>
                <a:lnTo>
                  <a:pt x="80" y="89"/>
                </a:lnTo>
                <a:lnTo>
                  <a:pt x="79" y="90"/>
                </a:lnTo>
                <a:lnTo>
                  <a:pt x="78" y="90"/>
                </a:lnTo>
                <a:lnTo>
                  <a:pt x="77" y="90"/>
                </a:lnTo>
                <a:lnTo>
                  <a:pt x="76" y="89"/>
                </a:lnTo>
                <a:lnTo>
                  <a:pt x="75" y="89"/>
                </a:lnTo>
                <a:lnTo>
                  <a:pt x="74" y="88"/>
                </a:lnTo>
                <a:lnTo>
                  <a:pt x="73" y="87"/>
                </a:lnTo>
                <a:lnTo>
                  <a:pt x="73" y="86"/>
                </a:lnTo>
                <a:lnTo>
                  <a:pt x="74" y="85"/>
                </a:lnTo>
                <a:lnTo>
                  <a:pt x="75" y="83"/>
                </a:lnTo>
                <a:lnTo>
                  <a:pt x="75" y="81"/>
                </a:lnTo>
                <a:lnTo>
                  <a:pt x="75" y="80"/>
                </a:lnTo>
                <a:lnTo>
                  <a:pt x="75" y="79"/>
                </a:lnTo>
                <a:lnTo>
                  <a:pt x="75" y="78"/>
                </a:lnTo>
                <a:lnTo>
                  <a:pt x="75" y="77"/>
                </a:lnTo>
                <a:lnTo>
                  <a:pt x="76" y="76"/>
                </a:lnTo>
                <a:lnTo>
                  <a:pt x="75" y="75"/>
                </a:lnTo>
                <a:lnTo>
                  <a:pt x="74" y="76"/>
                </a:lnTo>
                <a:lnTo>
                  <a:pt x="73" y="77"/>
                </a:lnTo>
                <a:lnTo>
                  <a:pt x="72" y="79"/>
                </a:lnTo>
                <a:lnTo>
                  <a:pt x="72" y="80"/>
                </a:lnTo>
                <a:close/>
                <a:moveTo>
                  <a:pt x="78" y="78"/>
                </a:moveTo>
                <a:lnTo>
                  <a:pt x="77" y="79"/>
                </a:lnTo>
                <a:lnTo>
                  <a:pt x="77" y="80"/>
                </a:lnTo>
                <a:lnTo>
                  <a:pt x="77" y="82"/>
                </a:lnTo>
                <a:lnTo>
                  <a:pt x="77" y="83"/>
                </a:lnTo>
                <a:lnTo>
                  <a:pt x="77" y="84"/>
                </a:lnTo>
                <a:lnTo>
                  <a:pt x="77" y="85"/>
                </a:lnTo>
                <a:lnTo>
                  <a:pt x="77" y="86"/>
                </a:lnTo>
                <a:lnTo>
                  <a:pt x="78" y="86"/>
                </a:lnTo>
                <a:lnTo>
                  <a:pt x="79" y="86"/>
                </a:lnTo>
                <a:lnTo>
                  <a:pt x="80" y="86"/>
                </a:lnTo>
                <a:lnTo>
                  <a:pt x="80" y="85"/>
                </a:lnTo>
                <a:lnTo>
                  <a:pt x="81" y="85"/>
                </a:lnTo>
                <a:lnTo>
                  <a:pt x="82" y="85"/>
                </a:lnTo>
                <a:lnTo>
                  <a:pt x="83" y="84"/>
                </a:lnTo>
                <a:lnTo>
                  <a:pt x="84" y="84"/>
                </a:lnTo>
                <a:lnTo>
                  <a:pt x="82" y="82"/>
                </a:lnTo>
                <a:lnTo>
                  <a:pt x="82" y="83"/>
                </a:lnTo>
                <a:lnTo>
                  <a:pt x="81" y="83"/>
                </a:lnTo>
                <a:lnTo>
                  <a:pt x="80" y="83"/>
                </a:lnTo>
                <a:lnTo>
                  <a:pt x="79" y="83"/>
                </a:lnTo>
                <a:lnTo>
                  <a:pt x="79" y="82"/>
                </a:lnTo>
                <a:lnTo>
                  <a:pt x="79" y="81"/>
                </a:lnTo>
                <a:lnTo>
                  <a:pt x="79" y="80"/>
                </a:lnTo>
                <a:lnTo>
                  <a:pt x="79" y="79"/>
                </a:lnTo>
                <a:lnTo>
                  <a:pt x="78" y="78"/>
                </a:lnTo>
                <a:close/>
                <a:moveTo>
                  <a:pt x="2" y="2"/>
                </a:moveTo>
                <a:lnTo>
                  <a:pt x="4" y="1"/>
                </a:lnTo>
                <a:lnTo>
                  <a:pt x="5" y="1"/>
                </a:lnTo>
                <a:lnTo>
                  <a:pt x="7" y="1"/>
                </a:lnTo>
                <a:lnTo>
                  <a:pt x="9" y="2"/>
                </a:lnTo>
                <a:lnTo>
                  <a:pt x="12" y="3"/>
                </a:lnTo>
                <a:lnTo>
                  <a:pt x="14" y="4"/>
                </a:lnTo>
                <a:lnTo>
                  <a:pt x="17" y="6"/>
                </a:lnTo>
                <a:lnTo>
                  <a:pt x="19" y="8"/>
                </a:lnTo>
                <a:lnTo>
                  <a:pt x="22" y="10"/>
                </a:lnTo>
                <a:lnTo>
                  <a:pt x="24" y="13"/>
                </a:lnTo>
                <a:lnTo>
                  <a:pt x="26" y="15"/>
                </a:lnTo>
                <a:lnTo>
                  <a:pt x="28" y="18"/>
                </a:lnTo>
                <a:lnTo>
                  <a:pt x="29" y="21"/>
                </a:lnTo>
                <a:lnTo>
                  <a:pt x="30" y="23"/>
                </a:lnTo>
                <a:lnTo>
                  <a:pt x="31" y="26"/>
                </a:lnTo>
                <a:lnTo>
                  <a:pt x="31" y="28"/>
                </a:lnTo>
                <a:lnTo>
                  <a:pt x="34" y="26"/>
                </a:lnTo>
                <a:lnTo>
                  <a:pt x="35" y="24"/>
                </a:lnTo>
                <a:lnTo>
                  <a:pt x="37" y="21"/>
                </a:lnTo>
                <a:lnTo>
                  <a:pt x="38" y="18"/>
                </a:lnTo>
                <a:lnTo>
                  <a:pt x="38" y="16"/>
                </a:lnTo>
                <a:lnTo>
                  <a:pt x="38" y="13"/>
                </a:lnTo>
                <a:lnTo>
                  <a:pt x="37" y="11"/>
                </a:lnTo>
                <a:lnTo>
                  <a:pt x="36" y="9"/>
                </a:lnTo>
                <a:lnTo>
                  <a:pt x="34" y="7"/>
                </a:lnTo>
                <a:lnTo>
                  <a:pt x="33" y="7"/>
                </a:lnTo>
                <a:lnTo>
                  <a:pt x="31" y="7"/>
                </a:lnTo>
                <a:lnTo>
                  <a:pt x="30" y="8"/>
                </a:lnTo>
                <a:lnTo>
                  <a:pt x="29" y="9"/>
                </a:lnTo>
                <a:lnTo>
                  <a:pt x="29" y="10"/>
                </a:lnTo>
                <a:lnTo>
                  <a:pt x="29" y="12"/>
                </a:lnTo>
                <a:lnTo>
                  <a:pt x="30" y="13"/>
                </a:lnTo>
                <a:lnTo>
                  <a:pt x="29" y="12"/>
                </a:lnTo>
                <a:lnTo>
                  <a:pt x="28" y="12"/>
                </a:lnTo>
                <a:lnTo>
                  <a:pt x="27" y="10"/>
                </a:lnTo>
                <a:lnTo>
                  <a:pt x="27" y="9"/>
                </a:lnTo>
                <a:lnTo>
                  <a:pt x="27" y="7"/>
                </a:lnTo>
                <a:lnTo>
                  <a:pt x="27" y="6"/>
                </a:lnTo>
                <a:lnTo>
                  <a:pt x="29" y="4"/>
                </a:lnTo>
                <a:lnTo>
                  <a:pt x="31" y="3"/>
                </a:lnTo>
                <a:lnTo>
                  <a:pt x="34" y="4"/>
                </a:lnTo>
                <a:lnTo>
                  <a:pt x="36" y="5"/>
                </a:lnTo>
                <a:lnTo>
                  <a:pt x="38" y="7"/>
                </a:lnTo>
                <a:lnTo>
                  <a:pt x="39" y="9"/>
                </a:lnTo>
                <a:lnTo>
                  <a:pt x="40" y="12"/>
                </a:lnTo>
                <a:lnTo>
                  <a:pt x="41" y="16"/>
                </a:lnTo>
                <a:lnTo>
                  <a:pt x="40" y="19"/>
                </a:lnTo>
                <a:lnTo>
                  <a:pt x="38" y="23"/>
                </a:lnTo>
                <a:lnTo>
                  <a:pt x="42" y="23"/>
                </a:lnTo>
                <a:lnTo>
                  <a:pt x="45" y="24"/>
                </a:lnTo>
                <a:lnTo>
                  <a:pt x="48" y="25"/>
                </a:lnTo>
                <a:lnTo>
                  <a:pt x="51" y="26"/>
                </a:lnTo>
                <a:lnTo>
                  <a:pt x="54" y="28"/>
                </a:lnTo>
                <a:lnTo>
                  <a:pt x="56" y="31"/>
                </a:lnTo>
                <a:lnTo>
                  <a:pt x="57" y="33"/>
                </a:lnTo>
                <a:lnTo>
                  <a:pt x="58" y="36"/>
                </a:lnTo>
                <a:lnTo>
                  <a:pt x="57" y="39"/>
                </a:lnTo>
                <a:lnTo>
                  <a:pt x="56" y="41"/>
                </a:lnTo>
                <a:lnTo>
                  <a:pt x="55" y="42"/>
                </a:lnTo>
                <a:lnTo>
                  <a:pt x="53" y="43"/>
                </a:lnTo>
                <a:lnTo>
                  <a:pt x="51" y="43"/>
                </a:lnTo>
                <a:lnTo>
                  <a:pt x="49" y="42"/>
                </a:lnTo>
                <a:lnTo>
                  <a:pt x="48" y="41"/>
                </a:lnTo>
                <a:lnTo>
                  <a:pt x="47" y="39"/>
                </a:lnTo>
                <a:lnTo>
                  <a:pt x="47" y="37"/>
                </a:lnTo>
                <a:lnTo>
                  <a:pt x="48" y="35"/>
                </a:lnTo>
                <a:lnTo>
                  <a:pt x="49" y="34"/>
                </a:lnTo>
                <a:lnTo>
                  <a:pt x="50" y="33"/>
                </a:lnTo>
                <a:lnTo>
                  <a:pt x="49" y="36"/>
                </a:lnTo>
                <a:lnTo>
                  <a:pt x="50" y="38"/>
                </a:lnTo>
                <a:lnTo>
                  <a:pt x="51" y="39"/>
                </a:lnTo>
                <a:lnTo>
                  <a:pt x="53" y="39"/>
                </a:lnTo>
                <a:lnTo>
                  <a:pt x="54" y="38"/>
                </a:lnTo>
                <a:lnTo>
                  <a:pt x="54" y="37"/>
                </a:lnTo>
                <a:lnTo>
                  <a:pt x="54" y="36"/>
                </a:lnTo>
                <a:lnTo>
                  <a:pt x="53" y="34"/>
                </a:lnTo>
                <a:lnTo>
                  <a:pt x="52" y="33"/>
                </a:lnTo>
                <a:lnTo>
                  <a:pt x="51" y="31"/>
                </a:lnTo>
                <a:lnTo>
                  <a:pt x="49" y="30"/>
                </a:lnTo>
                <a:lnTo>
                  <a:pt x="47" y="29"/>
                </a:lnTo>
                <a:lnTo>
                  <a:pt x="45" y="29"/>
                </a:lnTo>
                <a:lnTo>
                  <a:pt x="43" y="30"/>
                </a:lnTo>
                <a:lnTo>
                  <a:pt x="41" y="30"/>
                </a:lnTo>
                <a:lnTo>
                  <a:pt x="40" y="32"/>
                </a:lnTo>
                <a:lnTo>
                  <a:pt x="39" y="33"/>
                </a:lnTo>
                <a:lnTo>
                  <a:pt x="38" y="35"/>
                </a:lnTo>
                <a:lnTo>
                  <a:pt x="39" y="37"/>
                </a:lnTo>
                <a:lnTo>
                  <a:pt x="39" y="39"/>
                </a:lnTo>
                <a:lnTo>
                  <a:pt x="36" y="36"/>
                </a:lnTo>
                <a:lnTo>
                  <a:pt x="37" y="34"/>
                </a:lnTo>
                <a:lnTo>
                  <a:pt x="37" y="31"/>
                </a:lnTo>
                <a:lnTo>
                  <a:pt x="39" y="29"/>
                </a:lnTo>
                <a:lnTo>
                  <a:pt x="41" y="28"/>
                </a:lnTo>
                <a:lnTo>
                  <a:pt x="44" y="27"/>
                </a:lnTo>
                <a:lnTo>
                  <a:pt x="46" y="28"/>
                </a:lnTo>
                <a:lnTo>
                  <a:pt x="49" y="29"/>
                </a:lnTo>
                <a:lnTo>
                  <a:pt x="52" y="31"/>
                </a:lnTo>
                <a:lnTo>
                  <a:pt x="52" y="30"/>
                </a:lnTo>
                <a:lnTo>
                  <a:pt x="51" y="29"/>
                </a:lnTo>
                <a:lnTo>
                  <a:pt x="50" y="28"/>
                </a:lnTo>
                <a:lnTo>
                  <a:pt x="49" y="27"/>
                </a:lnTo>
                <a:lnTo>
                  <a:pt x="47" y="26"/>
                </a:lnTo>
                <a:lnTo>
                  <a:pt x="45" y="26"/>
                </a:lnTo>
                <a:lnTo>
                  <a:pt x="43" y="26"/>
                </a:lnTo>
                <a:lnTo>
                  <a:pt x="41" y="26"/>
                </a:lnTo>
                <a:lnTo>
                  <a:pt x="38" y="27"/>
                </a:lnTo>
                <a:lnTo>
                  <a:pt x="37" y="28"/>
                </a:lnTo>
                <a:lnTo>
                  <a:pt x="36" y="29"/>
                </a:lnTo>
                <a:lnTo>
                  <a:pt x="35" y="30"/>
                </a:lnTo>
                <a:lnTo>
                  <a:pt x="34" y="32"/>
                </a:lnTo>
                <a:lnTo>
                  <a:pt x="34" y="33"/>
                </a:lnTo>
                <a:lnTo>
                  <a:pt x="34" y="34"/>
                </a:lnTo>
                <a:lnTo>
                  <a:pt x="35" y="35"/>
                </a:lnTo>
                <a:lnTo>
                  <a:pt x="28" y="28"/>
                </a:lnTo>
                <a:lnTo>
                  <a:pt x="28" y="26"/>
                </a:lnTo>
                <a:lnTo>
                  <a:pt x="28" y="25"/>
                </a:lnTo>
                <a:lnTo>
                  <a:pt x="28" y="23"/>
                </a:lnTo>
                <a:lnTo>
                  <a:pt x="26" y="20"/>
                </a:lnTo>
                <a:lnTo>
                  <a:pt x="25" y="18"/>
                </a:lnTo>
                <a:lnTo>
                  <a:pt x="23" y="16"/>
                </a:lnTo>
                <a:lnTo>
                  <a:pt x="21" y="13"/>
                </a:lnTo>
                <a:lnTo>
                  <a:pt x="19" y="11"/>
                </a:lnTo>
                <a:lnTo>
                  <a:pt x="17" y="9"/>
                </a:lnTo>
                <a:lnTo>
                  <a:pt x="15" y="7"/>
                </a:lnTo>
                <a:lnTo>
                  <a:pt x="12" y="6"/>
                </a:lnTo>
                <a:lnTo>
                  <a:pt x="10" y="4"/>
                </a:lnTo>
                <a:lnTo>
                  <a:pt x="8" y="4"/>
                </a:lnTo>
                <a:lnTo>
                  <a:pt x="7" y="3"/>
                </a:lnTo>
                <a:lnTo>
                  <a:pt x="5" y="3"/>
                </a:lnTo>
                <a:lnTo>
                  <a:pt x="4" y="4"/>
                </a:lnTo>
                <a:lnTo>
                  <a:pt x="2" y="2"/>
                </a:lnTo>
                <a:close/>
                <a:moveTo>
                  <a:pt x="63" y="63"/>
                </a:moveTo>
                <a:lnTo>
                  <a:pt x="55" y="55"/>
                </a:lnTo>
                <a:lnTo>
                  <a:pt x="56" y="54"/>
                </a:lnTo>
                <a:lnTo>
                  <a:pt x="57" y="53"/>
                </a:lnTo>
                <a:lnTo>
                  <a:pt x="58" y="52"/>
                </a:lnTo>
                <a:lnTo>
                  <a:pt x="59" y="52"/>
                </a:lnTo>
                <a:lnTo>
                  <a:pt x="60" y="52"/>
                </a:lnTo>
                <a:lnTo>
                  <a:pt x="61" y="51"/>
                </a:lnTo>
                <a:lnTo>
                  <a:pt x="62" y="51"/>
                </a:lnTo>
                <a:lnTo>
                  <a:pt x="63" y="51"/>
                </a:lnTo>
                <a:lnTo>
                  <a:pt x="62" y="51"/>
                </a:lnTo>
                <a:lnTo>
                  <a:pt x="60" y="50"/>
                </a:lnTo>
                <a:lnTo>
                  <a:pt x="59" y="49"/>
                </a:lnTo>
                <a:lnTo>
                  <a:pt x="57" y="49"/>
                </a:lnTo>
                <a:lnTo>
                  <a:pt x="55" y="49"/>
                </a:lnTo>
                <a:lnTo>
                  <a:pt x="54" y="49"/>
                </a:lnTo>
                <a:lnTo>
                  <a:pt x="52" y="50"/>
                </a:lnTo>
                <a:lnTo>
                  <a:pt x="51" y="51"/>
                </a:lnTo>
                <a:lnTo>
                  <a:pt x="49" y="49"/>
                </a:lnTo>
                <a:lnTo>
                  <a:pt x="53" y="48"/>
                </a:lnTo>
                <a:lnTo>
                  <a:pt x="56" y="47"/>
                </a:lnTo>
                <a:lnTo>
                  <a:pt x="59" y="48"/>
                </a:lnTo>
                <a:lnTo>
                  <a:pt x="62" y="49"/>
                </a:lnTo>
                <a:lnTo>
                  <a:pt x="65" y="51"/>
                </a:lnTo>
                <a:lnTo>
                  <a:pt x="67" y="52"/>
                </a:lnTo>
                <a:lnTo>
                  <a:pt x="70" y="53"/>
                </a:lnTo>
                <a:lnTo>
                  <a:pt x="72" y="53"/>
                </a:lnTo>
                <a:lnTo>
                  <a:pt x="71" y="54"/>
                </a:lnTo>
                <a:lnTo>
                  <a:pt x="70" y="54"/>
                </a:lnTo>
                <a:lnTo>
                  <a:pt x="69" y="54"/>
                </a:lnTo>
                <a:lnTo>
                  <a:pt x="68" y="54"/>
                </a:lnTo>
                <a:lnTo>
                  <a:pt x="67" y="54"/>
                </a:lnTo>
                <a:lnTo>
                  <a:pt x="65" y="53"/>
                </a:lnTo>
                <a:lnTo>
                  <a:pt x="64" y="53"/>
                </a:lnTo>
                <a:lnTo>
                  <a:pt x="63" y="53"/>
                </a:lnTo>
                <a:lnTo>
                  <a:pt x="62" y="52"/>
                </a:lnTo>
                <a:lnTo>
                  <a:pt x="62" y="53"/>
                </a:lnTo>
                <a:lnTo>
                  <a:pt x="61" y="53"/>
                </a:lnTo>
                <a:lnTo>
                  <a:pt x="60" y="53"/>
                </a:lnTo>
                <a:lnTo>
                  <a:pt x="60" y="54"/>
                </a:lnTo>
                <a:lnTo>
                  <a:pt x="59" y="54"/>
                </a:lnTo>
                <a:lnTo>
                  <a:pt x="58" y="55"/>
                </a:lnTo>
                <a:lnTo>
                  <a:pt x="58" y="56"/>
                </a:lnTo>
                <a:lnTo>
                  <a:pt x="58" y="57"/>
                </a:lnTo>
                <a:lnTo>
                  <a:pt x="59" y="58"/>
                </a:lnTo>
                <a:lnTo>
                  <a:pt x="60" y="59"/>
                </a:lnTo>
                <a:lnTo>
                  <a:pt x="62" y="60"/>
                </a:lnTo>
                <a:lnTo>
                  <a:pt x="64" y="60"/>
                </a:lnTo>
                <a:lnTo>
                  <a:pt x="66" y="61"/>
                </a:lnTo>
                <a:lnTo>
                  <a:pt x="68" y="60"/>
                </a:lnTo>
                <a:lnTo>
                  <a:pt x="68" y="61"/>
                </a:lnTo>
                <a:lnTo>
                  <a:pt x="67" y="61"/>
                </a:lnTo>
                <a:lnTo>
                  <a:pt x="66" y="62"/>
                </a:lnTo>
                <a:lnTo>
                  <a:pt x="65" y="62"/>
                </a:lnTo>
                <a:lnTo>
                  <a:pt x="64" y="63"/>
                </a:lnTo>
                <a:lnTo>
                  <a:pt x="63" y="63"/>
                </a:lnTo>
                <a:close/>
                <a:moveTo>
                  <a:pt x="94" y="64"/>
                </a:moveTo>
                <a:lnTo>
                  <a:pt x="95" y="64"/>
                </a:lnTo>
                <a:lnTo>
                  <a:pt x="96" y="64"/>
                </a:lnTo>
                <a:lnTo>
                  <a:pt x="97" y="64"/>
                </a:lnTo>
                <a:lnTo>
                  <a:pt x="98" y="64"/>
                </a:lnTo>
                <a:lnTo>
                  <a:pt x="99" y="64"/>
                </a:lnTo>
                <a:lnTo>
                  <a:pt x="100" y="65"/>
                </a:lnTo>
                <a:lnTo>
                  <a:pt x="100" y="66"/>
                </a:lnTo>
                <a:lnTo>
                  <a:pt x="100" y="68"/>
                </a:lnTo>
                <a:lnTo>
                  <a:pt x="99" y="69"/>
                </a:lnTo>
                <a:lnTo>
                  <a:pt x="98" y="68"/>
                </a:lnTo>
                <a:lnTo>
                  <a:pt x="97" y="68"/>
                </a:lnTo>
                <a:lnTo>
                  <a:pt x="97" y="67"/>
                </a:lnTo>
                <a:lnTo>
                  <a:pt x="96" y="66"/>
                </a:lnTo>
                <a:lnTo>
                  <a:pt x="95" y="64"/>
                </a:lnTo>
                <a:lnTo>
                  <a:pt x="94" y="64"/>
                </a:lnTo>
                <a:lnTo>
                  <a:pt x="90" y="65"/>
                </a:lnTo>
                <a:lnTo>
                  <a:pt x="92" y="65"/>
                </a:lnTo>
                <a:lnTo>
                  <a:pt x="93" y="65"/>
                </a:lnTo>
                <a:lnTo>
                  <a:pt x="93" y="66"/>
                </a:lnTo>
                <a:lnTo>
                  <a:pt x="94" y="66"/>
                </a:lnTo>
                <a:lnTo>
                  <a:pt x="94" y="67"/>
                </a:lnTo>
                <a:lnTo>
                  <a:pt x="95" y="68"/>
                </a:lnTo>
                <a:lnTo>
                  <a:pt x="96" y="69"/>
                </a:lnTo>
                <a:lnTo>
                  <a:pt x="97" y="70"/>
                </a:lnTo>
                <a:lnTo>
                  <a:pt x="98" y="70"/>
                </a:lnTo>
                <a:lnTo>
                  <a:pt x="99" y="70"/>
                </a:lnTo>
                <a:lnTo>
                  <a:pt x="101" y="70"/>
                </a:lnTo>
                <a:lnTo>
                  <a:pt x="102" y="70"/>
                </a:lnTo>
                <a:lnTo>
                  <a:pt x="102" y="69"/>
                </a:lnTo>
                <a:lnTo>
                  <a:pt x="103" y="68"/>
                </a:lnTo>
                <a:lnTo>
                  <a:pt x="103" y="67"/>
                </a:lnTo>
                <a:lnTo>
                  <a:pt x="102" y="65"/>
                </a:lnTo>
                <a:lnTo>
                  <a:pt x="101" y="64"/>
                </a:lnTo>
                <a:lnTo>
                  <a:pt x="99" y="63"/>
                </a:lnTo>
                <a:lnTo>
                  <a:pt x="97" y="62"/>
                </a:lnTo>
                <a:lnTo>
                  <a:pt x="95" y="62"/>
                </a:lnTo>
                <a:lnTo>
                  <a:pt x="93" y="62"/>
                </a:lnTo>
                <a:lnTo>
                  <a:pt x="91" y="63"/>
                </a:lnTo>
                <a:lnTo>
                  <a:pt x="90" y="63"/>
                </a:lnTo>
                <a:lnTo>
                  <a:pt x="89" y="64"/>
                </a:lnTo>
                <a:lnTo>
                  <a:pt x="90" y="65"/>
                </a:lnTo>
                <a:lnTo>
                  <a:pt x="94" y="64"/>
                </a:lnTo>
                <a:close/>
                <a:moveTo>
                  <a:pt x="80" y="72"/>
                </a:moveTo>
                <a:lnTo>
                  <a:pt x="80" y="72"/>
                </a:lnTo>
                <a:lnTo>
                  <a:pt x="81" y="72"/>
                </a:lnTo>
                <a:lnTo>
                  <a:pt x="82" y="72"/>
                </a:lnTo>
                <a:lnTo>
                  <a:pt x="82" y="71"/>
                </a:lnTo>
                <a:lnTo>
                  <a:pt x="83" y="71"/>
                </a:lnTo>
                <a:lnTo>
                  <a:pt x="84" y="71"/>
                </a:lnTo>
                <a:lnTo>
                  <a:pt x="85" y="71"/>
                </a:lnTo>
                <a:lnTo>
                  <a:pt x="86" y="70"/>
                </a:lnTo>
                <a:lnTo>
                  <a:pt x="85" y="69"/>
                </a:lnTo>
                <a:lnTo>
                  <a:pt x="84" y="69"/>
                </a:lnTo>
                <a:lnTo>
                  <a:pt x="83" y="69"/>
                </a:lnTo>
                <a:lnTo>
                  <a:pt x="83" y="68"/>
                </a:lnTo>
                <a:lnTo>
                  <a:pt x="82" y="68"/>
                </a:lnTo>
                <a:lnTo>
                  <a:pt x="81" y="68"/>
                </a:lnTo>
                <a:lnTo>
                  <a:pt x="81" y="67"/>
                </a:lnTo>
                <a:lnTo>
                  <a:pt x="80" y="67"/>
                </a:lnTo>
                <a:lnTo>
                  <a:pt x="79" y="67"/>
                </a:lnTo>
                <a:lnTo>
                  <a:pt x="78" y="67"/>
                </a:lnTo>
                <a:lnTo>
                  <a:pt x="77" y="67"/>
                </a:lnTo>
                <a:lnTo>
                  <a:pt x="76" y="66"/>
                </a:lnTo>
                <a:lnTo>
                  <a:pt x="76" y="67"/>
                </a:lnTo>
                <a:lnTo>
                  <a:pt x="75" y="67"/>
                </a:lnTo>
                <a:lnTo>
                  <a:pt x="74" y="67"/>
                </a:lnTo>
                <a:lnTo>
                  <a:pt x="73" y="67"/>
                </a:lnTo>
                <a:lnTo>
                  <a:pt x="73" y="68"/>
                </a:lnTo>
                <a:lnTo>
                  <a:pt x="72" y="69"/>
                </a:lnTo>
                <a:lnTo>
                  <a:pt x="71" y="69"/>
                </a:lnTo>
                <a:lnTo>
                  <a:pt x="70" y="69"/>
                </a:lnTo>
                <a:lnTo>
                  <a:pt x="69" y="69"/>
                </a:lnTo>
                <a:lnTo>
                  <a:pt x="68" y="68"/>
                </a:lnTo>
                <a:lnTo>
                  <a:pt x="69" y="67"/>
                </a:lnTo>
                <a:lnTo>
                  <a:pt x="70" y="67"/>
                </a:lnTo>
                <a:lnTo>
                  <a:pt x="71" y="67"/>
                </a:lnTo>
                <a:lnTo>
                  <a:pt x="72" y="66"/>
                </a:lnTo>
                <a:lnTo>
                  <a:pt x="73" y="66"/>
                </a:lnTo>
                <a:lnTo>
                  <a:pt x="74" y="65"/>
                </a:lnTo>
                <a:lnTo>
                  <a:pt x="75" y="65"/>
                </a:lnTo>
                <a:lnTo>
                  <a:pt x="76" y="65"/>
                </a:lnTo>
                <a:lnTo>
                  <a:pt x="77" y="65"/>
                </a:lnTo>
                <a:lnTo>
                  <a:pt x="78" y="65"/>
                </a:lnTo>
                <a:lnTo>
                  <a:pt x="79" y="66"/>
                </a:lnTo>
                <a:lnTo>
                  <a:pt x="80" y="66"/>
                </a:lnTo>
                <a:lnTo>
                  <a:pt x="81" y="66"/>
                </a:lnTo>
                <a:lnTo>
                  <a:pt x="82" y="66"/>
                </a:lnTo>
                <a:lnTo>
                  <a:pt x="83" y="66"/>
                </a:lnTo>
                <a:lnTo>
                  <a:pt x="84" y="66"/>
                </a:lnTo>
                <a:lnTo>
                  <a:pt x="84" y="67"/>
                </a:lnTo>
                <a:lnTo>
                  <a:pt x="85" y="67"/>
                </a:lnTo>
                <a:lnTo>
                  <a:pt x="86" y="68"/>
                </a:lnTo>
                <a:lnTo>
                  <a:pt x="87" y="68"/>
                </a:lnTo>
                <a:lnTo>
                  <a:pt x="87" y="69"/>
                </a:lnTo>
                <a:lnTo>
                  <a:pt x="88" y="69"/>
                </a:lnTo>
                <a:lnTo>
                  <a:pt x="88" y="70"/>
                </a:lnTo>
                <a:lnTo>
                  <a:pt x="89" y="70"/>
                </a:lnTo>
                <a:lnTo>
                  <a:pt x="89" y="69"/>
                </a:lnTo>
                <a:lnTo>
                  <a:pt x="89" y="68"/>
                </a:lnTo>
                <a:lnTo>
                  <a:pt x="89" y="67"/>
                </a:lnTo>
                <a:lnTo>
                  <a:pt x="88" y="66"/>
                </a:lnTo>
                <a:lnTo>
                  <a:pt x="87" y="65"/>
                </a:lnTo>
                <a:lnTo>
                  <a:pt x="86" y="64"/>
                </a:lnTo>
                <a:lnTo>
                  <a:pt x="85" y="63"/>
                </a:lnTo>
                <a:lnTo>
                  <a:pt x="84" y="63"/>
                </a:lnTo>
                <a:lnTo>
                  <a:pt x="82" y="62"/>
                </a:lnTo>
                <a:lnTo>
                  <a:pt x="81" y="62"/>
                </a:lnTo>
                <a:lnTo>
                  <a:pt x="81" y="61"/>
                </a:lnTo>
                <a:lnTo>
                  <a:pt x="80" y="61"/>
                </a:lnTo>
                <a:lnTo>
                  <a:pt x="79" y="61"/>
                </a:lnTo>
                <a:lnTo>
                  <a:pt x="78" y="61"/>
                </a:lnTo>
                <a:lnTo>
                  <a:pt x="77" y="61"/>
                </a:lnTo>
                <a:lnTo>
                  <a:pt x="76" y="61"/>
                </a:lnTo>
                <a:lnTo>
                  <a:pt x="74" y="61"/>
                </a:lnTo>
                <a:lnTo>
                  <a:pt x="73" y="61"/>
                </a:lnTo>
                <a:lnTo>
                  <a:pt x="72" y="61"/>
                </a:lnTo>
                <a:lnTo>
                  <a:pt x="72" y="62"/>
                </a:lnTo>
                <a:lnTo>
                  <a:pt x="71" y="62"/>
                </a:lnTo>
                <a:lnTo>
                  <a:pt x="70" y="63"/>
                </a:lnTo>
                <a:lnTo>
                  <a:pt x="69" y="64"/>
                </a:lnTo>
                <a:lnTo>
                  <a:pt x="68" y="65"/>
                </a:lnTo>
                <a:lnTo>
                  <a:pt x="67" y="66"/>
                </a:lnTo>
                <a:lnTo>
                  <a:pt x="66" y="67"/>
                </a:lnTo>
                <a:lnTo>
                  <a:pt x="65" y="65"/>
                </a:lnTo>
                <a:lnTo>
                  <a:pt x="66" y="64"/>
                </a:lnTo>
                <a:lnTo>
                  <a:pt x="67" y="63"/>
                </a:lnTo>
                <a:lnTo>
                  <a:pt x="68" y="62"/>
                </a:lnTo>
                <a:lnTo>
                  <a:pt x="69" y="61"/>
                </a:lnTo>
                <a:lnTo>
                  <a:pt x="70" y="61"/>
                </a:lnTo>
                <a:lnTo>
                  <a:pt x="71" y="60"/>
                </a:lnTo>
                <a:lnTo>
                  <a:pt x="72" y="60"/>
                </a:lnTo>
                <a:lnTo>
                  <a:pt x="73" y="60"/>
                </a:lnTo>
                <a:lnTo>
                  <a:pt x="74" y="60"/>
                </a:lnTo>
                <a:lnTo>
                  <a:pt x="75" y="60"/>
                </a:lnTo>
                <a:lnTo>
                  <a:pt x="76" y="60"/>
                </a:lnTo>
                <a:lnTo>
                  <a:pt x="77" y="60"/>
                </a:lnTo>
                <a:lnTo>
                  <a:pt x="78" y="60"/>
                </a:lnTo>
                <a:lnTo>
                  <a:pt x="79" y="60"/>
                </a:lnTo>
                <a:lnTo>
                  <a:pt x="80" y="59"/>
                </a:lnTo>
                <a:lnTo>
                  <a:pt x="81" y="59"/>
                </a:lnTo>
                <a:lnTo>
                  <a:pt x="82" y="60"/>
                </a:lnTo>
                <a:lnTo>
                  <a:pt x="83" y="60"/>
                </a:lnTo>
                <a:lnTo>
                  <a:pt x="84" y="61"/>
                </a:lnTo>
                <a:lnTo>
                  <a:pt x="85" y="62"/>
                </a:lnTo>
                <a:lnTo>
                  <a:pt x="86" y="62"/>
                </a:lnTo>
                <a:lnTo>
                  <a:pt x="87" y="63"/>
                </a:lnTo>
                <a:lnTo>
                  <a:pt x="88" y="63"/>
                </a:lnTo>
                <a:lnTo>
                  <a:pt x="89" y="63"/>
                </a:lnTo>
                <a:lnTo>
                  <a:pt x="89" y="64"/>
                </a:lnTo>
                <a:lnTo>
                  <a:pt x="90" y="65"/>
                </a:lnTo>
                <a:lnTo>
                  <a:pt x="91" y="67"/>
                </a:lnTo>
                <a:lnTo>
                  <a:pt x="91" y="69"/>
                </a:lnTo>
                <a:lnTo>
                  <a:pt x="91" y="72"/>
                </a:lnTo>
                <a:lnTo>
                  <a:pt x="91" y="74"/>
                </a:lnTo>
                <a:lnTo>
                  <a:pt x="92" y="75"/>
                </a:lnTo>
                <a:lnTo>
                  <a:pt x="92" y="77"/>
                </a:lnTo>
                <a:lnTo>
                  <a:pt x="91" y="78"/>
                </a:lnTo>
                <a:lnTo>
                  <a:pt x="91" y="80"/>
                </a:lnTo>
                <a:lnTo>
                  <a:pt x="91" y="81"/>
                </a:lnTo>
                <a:lnTo>
                  <a:pt x="91" y="83"/>
                </a:lnTo>
                <a:lnTo>
                  <a:pt x="90" y="84"/>
                </a:lnTo>
                <a:lnTo>
                  <a:pt x="89" y="85"/>
                </a:lnTo>
                <a:lnTo>
                  <a:pt x="88" y="86"/>
                </a:lnTo>
                <a:lnTo>
                  <a:pt x="87" y="87"/>
                </a:lnTo>
                <a:lnTo>
                  <a:pt x="86" y="86"/>
                </a:lnTo>
                <a:lnTo>
                  <a:pt x="87" y="84"/>
                </a:lnTo>
                <a:lnTo>
                  <a:pt x="88" y="84"/>
                </a:lnTo>
                <a:lnTo>
                  <a:pt x="89" y="83"/>
                </a:lnTo>
                <a:lnTo>
                  <a:pt x="89" y="82"/>
                </a:lnTo>
                <a:lnTo>
                  <a:pt x="89" y="80"/>
                </a:lnTo>
                <a:lnTo>
                  <a:pt x="90" y="79"/>
                </a:lnTo>
                <a:lnTo>
                  <a:pt x="90" y="77"/>
                </a:lnTo>
                <a:lnTo>
                  <a:pt x="89" y="76"/>
                </a:lnTo>
                <a:lnTo>
                  <a:pt x="89" y="75"/>
                </a:lnTo>
                <a:lnTo>
                  <a:pt x="88" y="74"/>
                </a:lnTo>
                <a:lnTo>
                  <a:pt x="87" y="73"/>
                </a:lnTo>
                <a:lnTo>
                  <a:pt x="86" y="73"/>
                </a:lnTo>
                <a:lnTo>
                  <a:pt x="85" y="74"/>
                </a:lnTo>
                <a:lnTo>
                  <a:pt x="84" y="74"/>
                </a:lnTo>
                <a:lnTo>
                  <a:pt x="83" y="75"/>
                </a:lnTo>
                <a:lnTo>
                  <a:pt x="82" y="75"/>
                </a:lnTo>
                <a:lnTo>
                  <a:pt x="81" y="75"/>
                </a:lnTo>
                <a:lnTo>
                  <a:pt x="80" y="75"/>
                </a:lnTo>
                <a:lnTo>
                  <a:pt x="79" y="75"/>
                </a:lnTo>
                <a:lnTo>
                  <a:pt x="78" y="75"/>
                </a:lnTo>
                <a:lnTo>
                  <a:pt x="77" y="75"/>
                </a:lnTo>
                <a:lnTo>
                  <a:pt x="76" y="76"/>
                </a:lnTo>
                <a:lnTo>
                  <a:pt x="75" y="75"/>
                </a:lnTo>
                <a:lnTo>
                  <a:pt x="75" y="74"/>
                </a:lnTo>
                <a:lnTo>
                  <a:pt x="76" y="74"/>
                </a:lnTo>
                <a:lnTo>
                  <a:pt x="76" y="73"/>
                </a:lnTo>
                <a:lnTo>
                  <a:pt x="77" y="73"/>
                </a:lnTo>
                <a:lnTo>
                  <a:pt x="78" y="73"/>
                </a:lnTo>
                <a:lnTo>
                  <a:pt x="79" y="73"/>
                </a:lnTo>
                <a:lnTo>
                  <a:pt x="79" y="72"/>
                </a:lnTo>
                <a:lnTo>
                  <a:pt x="80" y="72"/>
                </a:lnTo>
                <a:close/>
                <a:moveTo>
                  <a:pt x="78" y="78"/>
                </a:moveTo>
                <a:lnTo>
                  <a:pt x="78" y="77"/>
                </a:lnTo>
                <a:lnTo>
                  <a:pt x="79" y="77"/>
                </a:lnTo>
                <a:lnTo>
                  <a:pt x="80" y="77"/>
                </a:lnTo>
                <a:lnTo>
                  <a:pt x="81" y="77"/>
                </a:lnTo>
                <a:lnTo>
                  <a:pt x="82" y="77"/>
                </a:lnTo>
                <a:lnTo>
                  <a:pt x="83" y="77"/>
                </a:lnTo>
                <a:lnTo>
                  <a:pt x="84" y="77"/>
                </a:lnTo>
                <a:lnTo>
                  <a:pt x="85" y="77"/>
                </a:lnTo>
                <a:lnTo>
                  <a:pt x="86" y="77"/>
                </a:lnTo>
                <a:lnTo>
                  <a:pt x="86" y="78"/>
                </a:lnTo>
                <a:lnTo>
                  <a:pt x="86" y="79"/>
                </a:lnTo>
                <a:lnTo>
                  <a:pt x="86" y="80"/>
                </a:lnTo>
                <a:lnTo>
                  <a:pt x="85" y="81"/>
                </a:lnTo>
                <a:lnTo>
                  <a:pt x="85" y="82"/>
                </a:lnTo>
                <a:lnTo>
                  <a:pt x="84" y="83"/>
                </a:lnTo>
                <a:lnTo>
                  <a:pt x="84" y="84"/>
                </a:lnTo>
                <a:lnTo>
                  <a:pt x="82" y="82"/>
                </a:lnTo>
                <a:lnTo>
                  <a:pt x="83" y="82"/>
                </a:lnTo>
                <a:lnTo>
                  <a:pt x="83" y="81"/>
                </a:lnTo>
                <a:lnTo>
                  <a:pt x="83" y="80"/>
                </a:lnTo>
                <a:lnTo>
                  <a:pt x="83" y="79"/>
                </a:lnTo>
                <a:lnTo>
                  <a:pt x="82" y="79"/>
                </a:lnTo>
                <a:lnTo>
                  <a:pt x="81" y="79"/>
                </a:lnTo>
                <a:lnTo>
                  <a:pt x="80" y="79"/>
                </a:lnTo>
                <a:lnTo>
                  <a:pt x="79" y="79"/>
                </a:lnTo>
                <a:lnTo>
                  <a:pt x="78" y="78"/>
                </a:lnTo>
                <a:close/>
                <a:moveTo>
                  <a:pt x="85" y="88"/>
                </a:moveTo>
                <a:lnTo>
                  <a:pt x="84" y="92"/>
                </a:lnTo>
                <a:lnTo>
                  <a:pt x="84" y="95"/>
                </a:lnTo>
                <a:lnTo>
                  <a:pt x="84" y="98"/>
                </a:lnTo>
                <a:lnTo>
                  <a:pt x="84" y="101"/>
                </a:lnTo>
                <a:lnTo>
                  <a:pt x="86" y="104"/>
                </a:lnTo>
                <a:lnTo>
                  <a:pt x="87" y="107"/>
                </a:lnTo>
                <a:lnTo>
                  <a:pt x="89" y="109"/>
                </a:lnTo>
                <a:lnTo>
                  <a:pt x="92" y="110"/>
                </a:lnTo>
                <a:lnTo>
                  <a:pt x="91" y="109"/>
                </a:lnTo>
                <a:lnTo>
                  <a:pt x="90" y="107"/>
                </a:lnTo>
                <a:lnTo>
                  <a:pt x="90" y="105"/>
                </a:lnTo>
                <a:lnTo>
                  <a:pt x="89" y="102"/>
                </a:lnTo>
                <a:lnTo>
                  <a:pt x="89" y="100"/>
                </a:lnTo>
                <a:lnTo>
                  <a:pt x="90" y="99"/>
                </a:lnTo>
                <a:lnTo>
                  <a:pt x="91" y="97"/>
                </a:lnTo>
                <a:lnTo>
                  <a:pt x="93" y="96"/>
                </a:lnTo>
                <a:lnTo>
                  <a:pt x="94" y="98"/>
                </a:lnTo>
                <a:lnTo>
                  <a:pt x="95" y="100"/>
                </a:lnTo>
                <a:lnTo>
                  <a:pt x="96" y="103"/>
                </a:lnTo>
                <a:lnTo>
                  <a:pt x="97" y="105"/>
                </a:lnTo>
                <a:lnTo>
                  <a:pt x="98" y="108"/>
                </a:lnTo>
                <a:lnTo>
                  <a:pt x="100" y="110"/>
                </a:lnTo>
                <a:lnTo>
                  <a:pt x="101" y="111"/>
                </a:lnTo>
                <a:lnTo>
                  <a:pt x="103" y="112"/>
                </a:lnTo>
                <a:lnTo>
                  <a:pt x="105" y="112"/>
                </a:lnTo>
                <a:lnTo>
                  <a:pt x="107" y="112"/>
                </a:lnTo>
                <a:lnTo>
                  <a:pt x="108" y="113"/>
                </a:lnTo>
                <a:lnTo>
                  <a:pt x="110" y="113"/>
                </a:lnTo>
                <a:lnTo>
                  <a:pt x="111" y="114"/>
                </a:lnTo>
                <a:lnTo>
                  <a:pt x="112" y="114"/>
                </a:lnTo>
                <a:lnTo>
                  <a:pt x="113" y="114"/>
                </a:lnTo>
                <a:lnTo>
                  <a:pt x="114" y="114"/>
                </a:lnTo>
                <a:lnTo>
                  <a:pt x="115" y="114"/>
                </a:lnTo>
                <a:lnTo>
                  <a:pt x="111" y="111"/>
                </a:lnTo>
                <a:lnTo>
                  <a:pt x="110" y="111"/>
                </a:lnTo>
                <a:lnTo>
                  <a:pt x="109" y="111"/>
                </a:lnTo>
                <a:lnTo>
                  <a:pt x="108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09"/>
                </a:lnTo>
                <a:lnTo>
                  <a:pt x="102" y="108"/>
                </a:lnTo>
                <a:lnTo>
                  <a:pt x="100" y="107"/>
                </a:lnTo>
                <a:lnTo>
                  <a:pt x="99" y="106"/>
                </a:lnTo>
                <a:lnTo>
                  <a:pt x="98" y="105"/>
                </a:lnTo>
                <a:lnTo>
                  <a:pt x="97" y="103"/>
                </a:lnTo>
                <a:lnTo>
                  <a:pt x="97" y="102"/>
                </a:lnTo>
                <a:lnTo>
                  <a:pt x="96" y="100"/>
                </a:lnTo>
                <a:lnTo>
                  <a:pt x="96" y="98"/>
                </a:lnTo>
                <a:lnTo>
                  <a:pt x="97" y="97"/>
                </a:lnTo>
                <a:lnTo>
                  <a:pt x="93" y="93"/>
                </a:lnTo>
                <a:lnTo>
                  <a:pt x="92" y="93"/>
                </a:lnTo>
                <a:lnTo>
                  <a:pt x="91" y="94"/>
                </a:lnTo>
                <a:lnTo>
                  <a:pt x="90" y="95"/>
                </a:lnTo>
                <a:lnTo>
                  <a:pt x="89" y="97"/>
                </a:lnTo>
                <a:lnTo>
                  <a:pt x="88" y="98"/>
                </a:lnTo>
                <a:lnTo>
                  <a:pt x="88" y="100"/>
                </a:lnTo>
                <a:lnTo>
                  <a:pt x="88" y="102"/>
                </a:lnTo>
                <a:lnTo>
                  <a:pt x="88" y="103"/>
                </a:lnTo>
                <a:lnTo>
                  <a:pt x="86" y="101"/>
                </a:lnTo>
                <a:lnTo>
                  <a:pt x="86" y="97"/>
                </a:lnTo>
                <a:lnTo>
                  <a:pt x="86" y="92"/>
                </a:lnTo>
                <a:lnTo>
                  <a:pt x="88" y="88"/>
                </a:lnTo>
                <a:lnTo>
                  <a:pt x="87" y="87"/>
                </a:lnTo>
                <a:lnTo>
                  <a:pt x="85" y="88"/>
                </a:lnTo>
                <a:close/>
                <a:moveTo>
                  <a:pt x="88" y="85"/>
                </a:moveTo>
                <a:lnTo>
                  <a:pt x="92" y="84"/>
                </a:lnTo>
                <a:lnTo>
                  <a:pt x="95" y="84"/>
                </a:lnTo>
                <a:lnTo>
                  <a:pt x="98" y="84"/>
                </a:lnTo>
                <a:lnTo>
                  <a:pt x="101" y="84"/>
                </a:lnTo>
                <a:lnTo>
                  <a:pt x="104" y="86"/>
                </a:lnTo>
                <a:lnTo>
                  <a:pt x="107" y="87"/>
                </a:lnTo>
                <a:lnTo>
                  <a:pt x="109" y="89"/>
                </a:lnTo>
                <a:lnTo>
                  <a:pt x="110" y="92"/>
                </a:lnTo>
                <a:lnTo>
                  <a:pt x="109" y="91"/>
                </a:lnTo>
                <a:lnTo>
                  <a:pt x="107" y="90"/>
                </a:lnTo>
                <a:lnTo>
                  <a:pt x="105" y="90"/>
                </a:lnTo>
                <a:lnTo>
                  <a:pt x="103" y="89"/>
                </a:lnTo>
                <a:lnTo>
                  <a:pt x="100" y="89"/>
                </a:lnTo>
                <a:lnTo>
                  <a:pt x="98" y="90"/>
                </a:lnTo>
                <a:lnTo>
                  <a:pt x="97" y="91"/>
                </a:lnTo>
                <a:lnTo>
                  <a:pt x="96" y="94"/>
                </a:lnTo>
                <a:lnTo>
                  <a:pt x="98" y="94"/>
                </a:lnTo>
                <a:lnTo>
                  <a:pt x="100" y="95"/>
                </a:lnTo>
                <a:lnTo>
                  <a:pt x="103" y="96"/>
                </a:lnTo>
                <a:lnTo>
                  <a:pt x="105" y="97"/>
                </a:lnTo>
                <a:lnTo>
                  <a:pt x="108" y="98"/>
                </a:lnTo>
                <a:lnTo>
                  <a:pt x="110" y="100"/>
                </a:lnTo>
                <a:lnTo>
                  <a:pt x="111" y="101"/>
                </a:lnTo>
                <a:lnTo>
                  <a:pt x="112" y="103"/>
                </a:lnTo>
                <a:lnTo>
                  <a:pt x="112" y="107"/>
                </a:lnTo>
                <a:lnTo>
                  <a:pt x="113" y="110"/>
                </a:lnTo>
                <a:lnTo>
                  <a:pt x="114" y="112"/>
                </a:lnTo>
                <a:lnTo>
                  <a:pt x="115" y="113"/>
                </a:lnTo>
                <a:lnTo>
                  <a:pt x="115" y="114"/>
                </a:lnTo>
                <a:lnTo>
                  <a:pt x="111" y="111"/>
                </a:lnTo>
                <a:lnTo>
                  <a:pt x="111" y="109"/>
                </a:lnTo>
                <a:lnTo>
                  <a:pt x="110" y="106"/>
                </a:lnTo>
                <a:lnTo>
                  <a:pt x="109" y="103"/>
                </a:lnTo>
                <a:lnTo>
                  <a:pt x="107" y="100"/>
                </a:lnTo>
                <a:lnTo>
                  <a:pt x="106" y="99"/>
                </a:lnTo>
                <a:lnTo>
                  <a:pt x="105" y="98"/>
                </a:lnTo>
                <a:lnTo>
                  <a:pt x="103" y="97"/>
                </a:lnTo>
                <a:lnTo>
                  <a:pt x="102" y="97"/>
                </a:lnTo>
                <a:lnTo>
                  <a:pt x="100" y="96"/>
                </a:lnTo>
                <a:lnTo>
                  <a:pt x="98" y="97"/>
                </a:lnTo>
                <a:lnTo>
                  <a:pt x="97" y="97"/>
                </a:lnTo>
                <a:lnTo>
                  <a:pt x="92" y="93"/>
                </a:lnTo>
                <a:lnTo>
                  <a:pt x="93" y="92"/>
                </a:lnTo>
                <a:lnTo>
                  <a:pt x="94" y="91"/>
                </a:lnTo>
                <a:lnTo>
                  <a:pt x="95" y="90"/>
                </a:lnTo>
                <a:lnTo>
                  <a:pt x="97" y="89"/>
                </a:lnTo>
                <a:lnTo>
                  <a:pt x="98" y="88"/>
                </a:lnTo>
                <a:lnTo>
                  <a:pt x="100" y="88"/>
                </a:lnTo>
                <a:lnTo>
                  <a:pt x="102" y="88"/>
                </a:lnTo>
                <a:lnTo>
                  <a:pt x="103" y="88"/>
                </a:lnTo>
                <a:lnTo>
                  <a:pt x="102" y="87"/>
                </a:lnTo>
                <a:lnTo>
                  <a:pt x="101" y="86"/>
                </a:lnTo>
                <a:lnTo>
                  <a:pt x="99" y="86"/>
                </a:lnTo>
                <a:lnTo>
                  <a:pt x="97" y="86"/>
                </a:lnTo>
                <a:lnTo>
                  <a:pt x="94" y="86"/>
                </a:lnTo>
                <a:lnTo>
                  <a:pt x="92" y="86"/>
                </a:lnTo>
                <a:lnTo>
                  <a:pt x="90" y="87"/>
                </a:lnTo>
                <a:lnTo>
                  <a:pt x="88" y="88"/>
                </a:lnTo>
                <a:lnTo>
                  <a:pt x="87" y="87"/>
                </a:lnTo>
                <a:lnTo>
                  <a:pt x="88" y="85"/>
                </a:lnTo>
                <a:close/>
                <a:moveTo>
                  <a:pt x="24" y="265"/>
                </a:moveTo>
                <a:lnTo>
                  <a:pt x="23" y="265"/>
                </a:lnTo>
                <a:lnTo>
                  <a:pt x="22" y="265"/>
                </a:lnTo>
                <a:lnTo>
                  <a:pt x="22" y="264"/>
                </a:lnTo>
                <a:lnTo>
                  <a:pt x="21" y="263"/>
                </a:lnTo>
                <a:lnTo>
                  <a:pt x="20" y="261"/>
                </a:lnTo>
                <a:lnTo>
                  <a:pt x="20" y="260"/>
                </a:lnTo>
                <a:lnTo>
                  <a:pt x="20" y="258"/>
                </a:lnTo>
                <a:lnTo>
                  <a:pt x="20" y="256"/>
                </a:lnTo>
                <a:lnTo>
                  <a:pt x="22" y="259"/>
                </a:lnTo>
                <a:lnTo>
                  <a:pt x="25" y="260"/>
                </a:lnTo>
                <a:lnTo>
                  <a:pt x="27" y="260"/>
                </a:lnTo>
                <a:lnTo>
                  <a:pt x="30" y="258"/>
                </a:lnTo>
                <a:lnTo>
                  <a:pt x="32" y="254"/>
                </a:lnTo>
                <a:lnTo>
                  <a:pt x="34" y="251"/>
                </a:lnTo>
                <a:lnTo>
                  <a:pt x="35" y="246"/>
                </a:lnTo>
                <a:lnTo>
                  <a:pt x="35" y="242"/>
                </a:lnTo>
                <a:lnTo>
                  <a:pt x="34" y="241"/>
                </a:lnTo>
                <a:lnTo>
                  <a:pt x="33" y="241"/>
                </a:lnTo>
                <a:lnTo>
                  <a:pt x="33" y="242"/>
                </a:lnTo>
                <a:lnTo>
                  <a:pt x="33" y="243"/>
                </a:lnTo>
                <a:lnTo>
                  <a:pt x="33" y="245"/>
                </a:lnTo>
                <a:lnTo>
                  <a:pt x="32" y="246"/>
                </a:lnTo>
                <a:lnTo>
                  <a:pt x="31" y="247"/>
                </a:lnTo>
                <a:lnTo>
                  <a:pt x="30" y="248"/>
                </a:lnTo>
                <a:lnTo>
                  <a:pt x="28" y="249"/>
                </a:lnTo>
                <a:lnTo>
                  <a:pt x="25" y="250"/>
                </a:lnTo>
                <a:lnTo>
                  <a:pt x="25" y="249"/>
                </a:lnTo>
                <a:lnTo>
                  <a:pt x="26" y="248"/>
                </a:lnTo>
                <a:lnTo>
                  <a:pt x="26" y="247"/>
                </a:lnTo>
                <a:lnTo>
                  <a:pt x="27" y="246"/>
                </a:lnTo>
                <a:lnTo>
                  <a:pt x="28" y="244"/>
                </a:lnTo>
                <a:lnTo>
                  <a:pt x="28" y="242"/>
                </a:lnTo>
                <a:lnTo>
                  <a:pt x="27" y="240"/>
                </a:lnTo>
                <a:lnTo>
                  <a:pt x="25" y="238"/>
                </a:lnTo>
                <a:lnTo>
                  <a:pt x="25" y="239"/>
                </a:lnTo>
                <a:lnTo>
                  <a:pt x="25" y="241"/>
                </a:lnTo>
                <a:lnTo>
                  <a:pt x="25" y="242"/>
                </a:lnTo>
                <a:lnTo>
                  <a:pt x="24" y="243"/>
                </a:lnTo>
                <a:lnTo>
                  <a:pt x="22" y="241"/>
                </a:lnTo>
                <a:lnTo>
                  <a:pt x="21" y="239"/>
                </a:lnTo>
                <a:lnTo>
                  <a:pt x="21" y="236"/>
                </a:lnTo>
                <a:lnTo>
                  <a:pt x="20" y="233"/>
                </a:lnTo>
                <a:lnTo>
                  <a:pt x="19" y="235"/>
                </a:lnTo>
                <a:lnTo>
                  <a:pt x="18" y="236"/>
                </a:lnTo>
                <a:lnTo>
                  <a:pt x="17" y="236"/>
                </a:lnTo>
                <a:lnTo>
                  <a:pt x="16" y="234"/>
                </a:lnTo>
                <a:lnTo>
                  <a:pt x="16" y="236"/>
                </a:lnTo>
                <a:lnTo>
                  <a:pt x="16" y="238"/>
                </a:lnTo>
                <a:lnTo>
                  <a:pt x="15" y="240"/>
                </a:lnTo>
                <a:lnTo>
                  <a:pt x="15" y="241"/>
                </a:lnTo>
                <a:lnTo>
                  <a:pt x="14" y="242"/>
                </a:lnTo>
                <a:lnTo>
                  <a:pt x="13" y="243"/>
                </a:lnTo>
                <a:lnTo>
                  <a:pt x="12" y="243"/>
                </a:lnTo>
                <a:lnTo>
                  <a:pt x="11" y="242"/>
                </a:lnTo>
                <a:lnTo>
                  <a:pt x="10" y="242"/>
                </a:lnTo>
                <a:lnTo>
                  <a:pt x="8" y="243"/>
                </a:lnTo>
                <a:lnTo>
                  <a:pt x="6" y="243"/>
                </a:lnTo>
                <a:lnTo>
                  <a:pt x="5" y="243"/>
                </a:lnTo>
                <a:lnTo>
                  <a:pt x="3" y="242"/>
                </a:lnTo>
                <a:lnTo>
                  <a:pt x="2" y="241"/>
                </a:lnTo>
                <a:lnTo>
                  <a:pt x="1" y="239"/>
                </a:lnTo>
                <a:lnTo>
                  <a:pt x="0" y="237"/>
                </a:lnTo>
                <a:lnTo>
                  <a:pt x="0" y="235"/>
                </a:lnTo>
                <a:lnTo>
                  <a:pt x="0" y="234"/>
                </a:lnTo>
                <a:lnTo>
                  <a:pt x="0" y="235"/>
                </a:lnTo>
                <a:lnTo>
                  <a:pt x="1" y="235"/>
                </a:lnTo>
                <a:lnTo>
                  <a:pt x="2" y="236"/>
                </a:lnTo>
                <a:lnTo>
                  <a:pt x="3" y="237"/>
                </a:lnTo>
                <a:lnTo>
                  <a:pt x="4" y="237"/>
                </a:lnTo>
                <a:lnTo>
                  <a:pt x="7" y="238"/>
                </a:lnTo>
                <a:lnTo>
                  <a:pt x="8" y="236"/>
                </a:lnTo>
                <a:lnTo>
                  <a:pt x="8" y="233"/>
                </a:lnTo>
                <a:lnTo>
                  <a:pt x="8" y="228"/>
                </a:lnTo>
                <a:lnTo>
                  <a:pt x="8" y="224"/>
                </a:lnTo>
                <a:lnTo>
                  <a:pt x="9" y="220"/>
                </a:lnTo>
                <a:lnTo>
                  <a:pt x="11" y="218"/>
                </a:lnTo>
                <a:lnTo>
                  <a:pt x="16" y="217"/>
                </a:lnTo>
                <a:lnTo>
                  <a:pt x="13" y="215"/>
                </a:lnTo>
                <a:lnTo>
                  <a:pt x="11" y="213"/>
                </a:lnTo>
                <a:lnTo>
                  <a:pt x="9" y="211"/>
                </a:lnTo>
                <a:lnTo>
                  <a:pt x="8" y="208"/>
                </a:lnTo>
                <a:lnTo>
                  <a:pt x="7" y="205"/>
                </a:lnTo>
                <a:lnTo>
                  <a:pt x="6" y="202"/>
                </a:lnTo>
                <a:lnTo>
                  <a:pt x="6" y="198"/>
                </a:lnTo>
                <a:lnTo>
                  <a:pt x="6" y="194"/>
                </a:lnTo>
                <a:lnTo>
                  <a:pt x="7" y="191"/>
                </a:lnTo>
                <a:lnTo>
                  <a:pt x="7" y="187"/>
                </a:lnTo>
                <a:lnTo>
                  <a:pt x="9" y="183"/>
                </a:lnTo>
                <a:lnTo>
                  <a:pt x="11" y="178"/>
                </a:lnTo>
                <a:lnTo>
                  <a:pt x="14" y="173"/>
                </a:lnTo>
                <a:lnTo>
                  <a:pt x="18" y="169"/>
                </a:lnTo>
                <a:lnTo>
                  <a:pt x="22" y="164"/>
                </a:lnTo>
                <a:lnTo>
                  <a:pt x="27" y="160"/>
                </a:lnTo>
                <a:lnTo>
                  <a:pt x="25" y="161"/>
                </a:lnTo>
                <a:lnTo>
                  <a:pt x="24" y="161"/>
                </a:lnTo>
                <a:lnTo>
                  <a:pt x="23" y="161"/>
                </a:lnTo>
                <a:lnTo>
                  <a:pt x="22" y="162"/>
                </a:lnTo>
                <a:lnTo>
                  <a:pt x="20" y="162"/>
                </a:lnTo>
                <a:lnTo>
                  <a:pt x="19" y="163"/>
                </a:lnTo>
                <a:lnTo>
                  <a:pt x="19" y="164"/>
                </a:lnTo>
                <a:lnTo>
                  <a:pt x="18" y="165"/>
                </a:lnTo>
                <a:lnTo>
                  <a:pt x="17" y="166"/>
                </a:lnTo>
                <a:lnTo>
                  <a:pt x="17" y="167"/>
                </a:lnTo>
                <a:lnTo>
                  <a:pt x="16" y="167"/>
                </a:lnTo>
                <a:lnTo>
                  <a:pt x="15" y="167"/>
                </a:lnTo>
                <a:lnTo>
                  <a:pt x="14" y="167"/>
                </a:lnTo>
                <a:lnTo>
                  <a:pt x="13" y="167"/>
                </a:lnTo>
                <a:lnTo>
                  <a:pt x="12" y="166"/>
                </a:lnTo>
                <a:lnTo>
                  <a:pt x="11" y="167"/>
                </a:lnTo>
                <a:lnTo>
                  <a:pt x="10" y="168"/>
                </a:lnTo>
                <a:lnTo>
                  <a:pt x="9" y="169"/>
                </a:lnTo>
                <a:lnTo>
                  <a:pt x="8" y="169"/>
                </a:lnTo>
                <a:lnTo>
                  <a:pt x="7" y="169"/>
                </a:lnTo>
                <a:lnTo>
                  <a:pt x="7" y="168"/>
                </a:lnTo>
                <a:lnTo>
                  <a:pt x="7" y="167"/>
                </a:lnTo>
                <a:lnTo>
                  <a:pt x="8" y="165"/>
                </a:lnTo>
                <a:lnTo>
                  <a:pt x="8" y="163"/>
                </a:lnTo>
                <a:lnTo>
                  <a:pt x="9" y="161"/>
                </a:lnTo>
                <a:lnTo>
                  <a:pt x="10" y="159"/>
                </a:lnTo>
                <a:lnTo>
                  <a:pt x="11" y="157"/>
                </a:lnTo>
                <a:lnTo>
                  <a:pt x="12" y="155"/>
                </a:lnTo>
                <a:lnTo>
                  <a:pt x="13" y="153"/>
                </a:lnTo>
                <a:lnTo>
                  <a:pt x="14" y="151"/>
                </a:lnTo>
                <a:lnTo>
                  <a:pt x="15" y="150"/>
                </a:lnTo>
                <a:lnTo>
                  <a:pt x="15" y="148"/>
                </a:lnTo>
                <a:lnTo>
                  <a:pt x="15" y="147"/>
                </a:lnTo>
                <a:lnTo>
                  <a:pt x="15" y="146"/>
                </a:lnTo>
                <a:lnTo>
                  <a:pt x="14" y="146"/>
                </a:lnTo>
                <a:lnTo>
                  <a:pt x="13" y="146"/>
                </a:lnTo>
                <a:lnTo>
                  <a:pt x="12" y="146"/>
                </a:lnTo>
                <a:lnTo>
                  <a:pt x="10" y="146"/>
                </a:lnTo>
                <a:lnTo>
                  <a:pt x="9" y="147"/>
                </a:lnTo>
                <a:lnTo>
                  <a:pt x="8" y="147"/>
                </a:lnTo>
                <a:lnTo>
                  <a:pt x="8" y="146"/>
                </a:lnTo>
                <a:lnTo>
                  <a:pt x="10" y="144"/>
                </a:lnTo>
                <a:lnTo>
                  <a:pt x="12" y="144"/>
                </a:lnTo>
                <a:lnTo>
                  <a:pt x="13" y="144"/>
                </a:lnTo>
                <a:lnTo>
                  <a:pt x="14" y="144"/>
                </a:lnTo>
                <a:lnTo>
                  <a:pt x="15" y="144"/>
                </a:lnTo>
                <a:lnTo>
                  <a:pt x="16" y="145"/>
                </a:lnTo>
                <a:lnTo>
                  <a:pt x="17" y="146"/>
                </a:lnTo>
                <a:lnTo>
                  <a:pt x="17" y="147"/>
                </a:lnTo>
                <a:lnTo>
                  <a:pt x="17" y="148"/>
                </a:lnTo>
                <a:lnTo>
                  <a:pt x="17" y="150"/>
                </a:lnTo>
                <a:lnTo>
                  <a:pt x="17" y="151"/>
                </a:lnTo>
                <a:lnTo>
                  <a:pt x="16" y="152"/>
                </a:lnTo>
                <a:lnTo>
                  <a:pt x="15" y="154"/>
                </a:lnTo>
                <a:lnTo>
                  <a:pt x="14" y="156"/>
                </a:lnTo>
                <a:lnTo>
                  <a:pt x="13" y="158"/>
                </a:lnTo>
                <a:lnTo>
                  <a:pt x="12" y="160"/>
                </a:lnTo>
                <a:lnTo>
                  <a:pt x="10" y="162"/>
                </a:lnTo>
                <a:lnTo>
                  <a:pt x="9" y="164"/>
                </a:lnTo>
                <a:lnTo>
                  <a:pt x="9" y="165"/>
                </a:lnTo>
                <a:lnTo>
                  <a:pt x="10" y="165"/>
                </a:lnTo>
                <a:lnTo>
                  <a:pt x="11" y="165"/>
                </a:lnTo>
                <a:lnTo>
                  <a:pt x="12" y="164"/>
                </a:lnTo>
                <a:lnTo>
                  <a:pt x="13" y="164"/>
                </a:lnTo>
                <a:lnTo>
                  <a:pt x="13" y="163"/>
                </a:lnTo>
                <a:lnTo>
                  <a:pt x="14" y="164"/>
                </a:lnTo>
                <a:lnTo>
                  <a:pt x="15" y="165"/>
                </a:lnTo>
                <a:lnTo>
                  <a:pt x="16" y="165"/>
                </a:lnTo>
                <a:lnTo>
                  <a:pt x="17" y="164"/>
                </a:lnTo>
                <a:lnTo>
                  <a:pt x="18" y="162"/>
                </a:lnTo>
                <a:lnTo>
                  <a:pt x="19" y="161"/>
                </a:lnTo>
                <a:lnTo>
                  <a:pt x="21" y="160"/>
                </a:lnTo>
                <a:lnTo>
                  <a:pt x="22" y="159"/>
                </a:lnTo>
                <a:lnTo>
                  <a:pt x="24" y="159"/>
                </a:lnTo>
                <a:lnTo>
                  <a:pt x="26" y="159"/>
                </a:lnTo>
                <a:lnTo>
                  <a:pt x="28" y="159"/>
                </a:lnTo>
                <a:lnTo>
                  <a:pt x="29" y="158"/>
                </a:lnTo>
                <a:lnTo>
                  <a:pt x="27" y="162"/>
                </a:lnTo>
                <a:lnTo>
                  <a:pt x="25" y="164"/>
                </a:lnTo>
                <a:lnTo>
                  <a:pt x="23" y="166"/>
                </a:lnTo>
                <a:lnTo>
                  <a:pt x="20" y="169"/>
                </a:lnTo>
                <a:lnTo>
                  <a:pt x="17" y="173"/>
                </a:lnTo>
                <a:lnTo>
                  <a:pt x="14" y="177"/>
                </a:lnTo>
                <a:lnTo>
                  <a:pt x="12" y="182"/>
                </a:lnTo>
                <a:lnTo>
                  <a:pt x="10" y="187"/>
                </a:lnTo>
                <a:lnTo>
                  <a:pt x="8" y="193"/>
                </a:lnTo>
                <a:lnTo>
                  <a:pt x="8" y="199"/>
                </a:lnTo>
                <a:lnTo>
                  <a:pt x="8" y="204"/>
                </a:lnTo>
                <a:lnTo>
                  <a:pt x="10" y="208"/>
                </a:lnTo>
                <a:lnTo>
                  <a:pt x="12" y="212"/>
                </a:lnTo>
                <a:lnTo>
                  <a:pt x="14" y="214"/>
                </a:lnTo>
                <a:lnTo>
                  <a:pt x="16" y="217"/>
                </a:lnTo>
                <a:lnTo>
                  <a:pt x="18" y="218"/>
                </a:lnTo>
                <a:lnTo>
                  <a:pt x="19" y="219"/>
                </a:lnTo>
                <a:lnTo>
                  <a:pt x="20" y="219"/>
                </a:lnTo>
                <a:lnTo>
                  <a:pt x="21" y="219"/>
                </a:lnTo>
                <a:lnTo>
                  <a:pt x="22" y="219"/>
                </a:lnTo>
                <a:lnTo>
                  <a:pt x="23" y="219"/>
                </a:lnTo>
                <a:lnTo>
                  <a:pt x="24" y="219"/>
                </a:lnTo>
                <a:lnTo>
                  <a:pt x="20" y="217"/>
                </a:lnTo>
                <a:lnTo>
                  <a:pt x="17" y="214"/>
                </a:lnTo>
                <a:lnTo>
                  <a:pt x="15" y="210"/>
                </a:lnTo>
                <a:lnTo>
                  <a:pt x="14" y="207"/>
                </a:lnTo>
                <a:lnTo>
                  <a:pt x="13" y="203"/>
                </a:lnTo>
                <a:lnTo>
                  <a:pt x="13" y="200"/>
                </a:lnTo>
                <a:lnTo>
                  <a:pt x="14" y="197"/>
                </a:lnTo>
                <a:lnTo>
                  <a:pt x="14" y="195"/>
                </a:lnTo>
                <a:lnTo>
                  <a:pt x="15" y="197"/>
                </a:lnTo>
                <a:lnTo>
                  <a:pt x="16" y="198"/>
                </a:lnTo>
                <a:lnTo>
                  <a:pt x="17" y="200"/>
                </a:lnTo>
                <a:lnTo>
                  <a:pt x="18" y="201"/>
                </a:lnTo>
                <a:lnTo>
                  <a:pt x="17" y="198"/>
                </a:lnTo>
                <a:lnTo>
                  <a:pt x="17" y="193"/>
                </a:lnTo>
                <a:lnTo>
                  <a:pt x="17" y="187"/>
                </a:lnTo>
                <a:lnTo>
                  <a:pt x="17" y="181"/>
                </a:lnTo>
                <a:lnTo>
                  <a:pt x="18" y="177"/>
                </a:lnTo>
                <a:lnTo>
                  <a:pt x="19" y="174"/>
                </a:lnTo>
                <a:lnTo>
                  <a:pt x="21" y="171"/>
                </a:lnTo>
                <a:lnTo>
                  <a:pt x="22" y="169"/>
                </a:lnTo>
                <a:lnTo>
                  <a:pt x="24" y="167"/>
                </a:lnTo>
                <a:lnTo>
                  <a:pt x="26" y="165"/>
                </a:lnTo>
                <a:lnTo>
                  <a:pt x="28" y="163"/>
                </a:lnTo>
                <a:lnTo>
                  <a:pt x="30" y="161"/>
                </a:lnTo>
                <a:lnTo>
                  <a:pt x="33" y="157"/>
                </a:lnTo>
                <a:lnTo>
                  <a:pt x="36" y="153"/>
                </a:lnTo>
                <a:lnTo>
                  <a:pt x="40" y="149"/>
                </a:lnTo>
                <a:lnTo>
                  <a:pt x="43" y="144"/>
                </a:lnTo>
                <a:lnTo>
                  <a:pt x="46" y="138"/>
                </a:lnTo>
                <a:lnTo>
                  <a:pt x="49" y="133"/>
                </a:lnTo>
                <a:lnTo>
                  <a:pt x="51" y="128"/>
                </a:lnTo>
                <a:lnTo>
                  <a:pt x="53" y="123"/>
                </a:lnTo>
                <a:lnTo>
                  <a:pt x="54" y="119"/>
                </a:lnTo>
                <a:lnTo>
                  <a:pt x="54" y="114"/>
                </a:lnTo>
                <a:lnTo>
                  <a:pt x="54" y="108"/>
                </a:lnTo>
                <a:lnTo>
                  <a:pt x="54" y="102"/>
                </a:lnTo>
                <a:lnTo>
                  <a:pt x="54" y="97"/>
                </a:lnTo>
                <a:lnTo>
                  <a:pt x="53" y="92"/>
                </a:lnTo>
                <a:lnTo>
                  <a:pt x="52" y="88"/>
                </a:lnTo>
                <a:lnTo>
                  <a:pt x="51" y="86"/>
                </a:lnTo>
                <a:lnTo>
                  <a:pt x="52" y="89"/>
                </a:lnTo>
                <a:lnTo>
                  <a:pt x="52" y="92"/>
                </a:lnTo>
                <a:lnTo>
                  <a:pt x="52" y="96"/>
                </a:lnTo>
                <a:lnTo>
                  <a:pt x="52" y="99"/>
                </a:lnTo>
                <a:lnTo>
                  <a:pt x="52" y="103"/>
                </a:lnTo>
                <a:lnTo>
                  <a:pt x="51" y="107"/>
                </a:lnTo>
                <a:lnTo>
                  <a:pt x="50" y="111"/>
                </a:lnTo>
                <a:lnTo>
                  <a:pt x="49" y="114"/>
                </a:lnTo>
                <a:lnTo>
                  <a:pt x="48" y="118"/>
                </a:lnTo>
                <a:lnTo>
                  <a:pt x="46" y="121"/>
                </a:lnTo>
                <a:lnTo>
                  <a:pt x="44" y="124"/>
                </a:lnTo>
                <a:lnTo>
                  <a:pt x="42" y="127"/>
                </a:lnTo>
                <a:lnTo>
                  <a:pt x="40" y="129"/>
                </a:lnTo>
                <a:lnTo>
                  <a:pt x="37" y="131"/>
                </a:lnTo>
                <a:lnTo>
                  <a:pt x="34" y="132"/>
                </a:lnTo>
                <a:lnTo>
                  <a:pt x="31" y="133"/>
                </a:lnTo>
                <a:lnTo>
                  <a:pt x="27" y="133"/>
                </a:lnTo>
                <a:lnTo>
                  <a:pt x="24" y="134"/>
                </a:lnTo>
                <a:lnTo>
                  <a:pt x="21" y="136"/>
                </a:lnTo>
                <a:lnTo>
                  <a:pt x="19" y="137"/>
                </a:lnTo>
                <a:lnTo>
                  <a:pt x="17" y="139"/>
                </a:lnTo>
                <a:lnTo>
                  <a:pt x="15" y="141"/>
                </a:lnTo>
                <a:lnTo>
                  <a:pt x="13" y="143"/>
                </a:lnTo>
                <a:lnTo>
                  <a:pt x="12" y="144"/>
                </a:lnTo>
                <a:lnTo>
                  <a:pt x="10" y="144"/>
                </a:lnTo>
                <a:lnTo>
                  <a:pt x="11" y="142"/>
                </a:lnTo>
                <a:lnTo>
                  <a:pt x="13" y="140"/>
                </a:lnTo>
                <a:lnTo>
                  <a:pt x="16" y="137"/>
                </a:lnTo>
                <a:lnTo>
                  <a:pt x="18" y="136"/>
                </a:lnTo>
                <a:lnTo>
                  <a:pt x="21" y="134"/>
                </a:lnTo>
                <a:lnTo>
                  <a:pt x="24" y="132"/>
                </a:lnTo>
                <a:lnTo>
                  <a:pt x="27" y="131"/>
                </a:lnTo>
                <a:lnTo>
                  <a:pt x="30" y="131"/>
                </a:lnTo>
                <a:lnTo>
                  <a:pt x="35" y="130"/>
                </a:lnTo>
                <a:lnTo>
                  <a:pt x="39" y="127"/>
                </a:lnTo>
                <a:lnTo>
                  <a:pt x="43" y="123"/>
                </a:lnTo>
                <a:lnTo>
                  <a:pt x="46" y="118"/>
                </a:lnTo>
                <a:lnTo>
                  <a:pt x="48" y="112"/>
                </a:lnTo>
                <a:lnTo>
                  <a:pt x="49" y="106"/>
                </a:lnTo>
                <a:lnTo>
                  <a:pt x="50" y="99"/>
                </a:lnTo>
                <a:lnTo>
                  <a:pt x="50" y="94"/>
                </a:lnTo>
                <a:lnTo>
                  <a:pt x="50" y="96"/>
                </a:lnTo>
                <a:lnTo>
                  <a:pt x="49" y="98"/>
                </a:lnTo>
                <a:lnTo>
                  <a:pt x="48" y="101"/>
                </a:lnTo>
                <a:lnTo>
                  <a:pt x="47" y="104"/>
                </a:lnTo>
                <a:lnTo>
                  <a:pt x="47" y="107"/>
                </a:lnTo>
                <a:lnTo>
                  <a:pt x="45" y="109"/>
                </a:lnTo>
                <a:lnTo>
                  <a:pt x="44" y="112"/>
                </a:lnTo>
                <a:lnTo>
                  <a:pt x="43" y="115"/>
                </a:lnTo>
                <a:lnTo>
                  <a:pt x="41" y="117"/>
                </a:lnTo>
                <a:lnTo>
                  <a:pt x="40" y="120"/>
                </a:lnTo>
                <a:lnTo>
                  <a:pt x="38" y="122"/>
                </a:lnTo>
                <a:lnTo>
                  <a:pt x="36" y="124"/>
                </a:lnTo>
                <a:lnTo>
                  <a:pt x="34" y="125"/>
                </a:lnTo>
                <a:lnTo>
                  <a:pt x="31" y="126"/>
                </a:lnTo>
                <a:lnTo>
                  <a:pt x="28" y="127"/>
                </a:lnTo>
                <a:lnTo>
                  <a:pt x="25" y="128"/>
                </a:lnTo>
                <a:lnTo>
                  <a:pt x="20" y="127"/>
                </a:lnTo>
                <a:lnTo>
                  <a:pt x="15" y="126"/>
                </a:lnTo>
                <a:lnTo>
                  <a:pt x="12" y="123"/>
                </a:lnTo>
                <a:lnTo>
                  <a:pt x="9" y="120"/>
                </a:lnTo>
                <a:lnTo>
                  <a:pt x="6" y="117"/>
                </a:lnTo>
                <a:lnTo>
                  <a:pt x="5" y="113"/>
                </a:lnTo>
                <a:lnTo>
                  <a:pt x="4" y="109"/>
                </a:lnTo>
                <a:lnTo>
                  <a:pt x="4" y="105"/>
                </a:lnTo>
                <a:lnTo>
                  <a:pt x="5" y="101"/>
                </a:lnTo>
                <a:lnTo>
                  <a:pt x="6" y="99"/>
                </a:lnTo>
                <a:lnTo>
                  <a:pt x="7" y="96"/>
                </a:lnTo>
                <a:lnTo>
                  <a:pt x="9" y="95"/>
                </a:lnTo>
                <a:lnTo>
                  <a:pt x="11" y="94"/>
                </a:lnTo>
                <a:lnTo>
                  <a:pt x="12" y="93"/>
                </a:lnTo>
                <a:lnTo>
                  <a:pt x="14" y="93"/>
                </a:lnTo>
                <a:lnTo>
                  <a:pt x="16" y="93"/>
                </a:lnTo>
                <a:lnTo>
                  <a:pt x="17" y="94"/>
                </a:lnTo>
                <a:lnTo>
                  <a:pt x="18" y="95"/>
                </a:lnTo>
                <a:lnTo>
                  <a:pt x="19" y="96"/>
                </a:lnTo>
                <a:lnTo>
                  <a:pt x="20" y="97"/>
                </a:lnTo>
                <a:lnTo>
                  <a:pt x="20" y="98"/>
                </a:lnTo>
                <a:lnTo>
                  <a:pt x="20" y="99"/>
                </a:lnTo>
                <a:lnTo>
                  <a:pt x="20" y="101"/>
                </a:lnTo>
                <a:lnTo>
                  <a:pt x="20" y="102"/>
                </a:lnTo>
                <a:lnTo>
                  <a:pt x="18" y="99"/>
                </a:lnTo>
                <a:lnTo>
                  <a:pt x="18" y="98"/>
                </a:lnTo>
                <a:lnTo>
                  <a:pt x="17" y="98"/>
                </a:lnTo>
                <a:lnTo>
                  <a:pt x="16" y="97"/>
                </a:lnTo>
                <a:lnTo>
                  <a:pt x="15" y="96"/>
                </a:lnTo>
                <a:lnTo>
                  <a:pt x="14" y="96"/>
                </a:lnTo>
                <a:lnTo>
                  <a:pt x="13" y="96"/>
                </a:lnTo>
                <a:lnTo>
                  <a:pt x="11" y="96"/>
                </a:lnTo>
                <a:lnTo>
                  <a:pt x="10" y="97"/>
                </a:lnTo>
                <a:lnTo>
                  <a:pt x="9" y="98"/>
                </a:lnTo>
                <a:lnTo>
                  <a:pt x="7" y="100"/>
                </a:lnTo>
                <a:lnTo>
                  <a:pt x="7" y="102"/>
                </a:lnTo>
                <a:lnTo>
                  <a:pt x="6" y="105"/>
                </a:lnTo>
                <a:lnTo>
                  <a:pt x="6" y="108"/>
                </a:lnTo>
                <a:lnTo>
                  <a:pt x="6" y="111"/>
                </a:lnTo>
                <a:lnTo>
                  <a:pt x="7" y="114"/>
                </a:lnTo>
                <a:lnTo>
                  <a:pt x="8" y="116"/>
                </a:lnTo>
                <a:lnTo>
                  <a:pt x="10" y="119"/>
                </a:lnTo>
                <a:lnTo>
                  <a:pt x="11" y="121"/>
                </a:lnTo>
                <a:lnTo>
                  <a:pt x="13" y="123"/>
                </a:lnTo>
                <a:lnTo>
                  <a:pt x="15" y="124"/>
                </a:lnTo>
                <a:lnTo>
                  <a:pt x="17" y="125"/>
                </a:lnTo>
                <a:lnTo>
                  <a:pt x="19" y="125"/>
                </a:lnTo>
                <a:lnTo>
                  <a:pt x="21" y="126"/>
                </a:lnTo>
                <a:lnTo>
                  <a:pt x="22" y="126"/>
                </a:lnTo>
                <a:lnTo>
                  <a:pt x="17" y="124"/>
                </a:lnTo>
                <a:lnTo>
                  <a:pt x="14" y="122"/>
                </a:lnTo>
                <a:lnTo>
                  <a:pt x="11" y="119"/>
                </a:lnTo>
                <a:lnTo>
                  <a:pt x="9" y="117"/>
                </a:lnTo>
                <a:lnTo>
                  <a:pt x="8" y="114"/>
                </a:lnTo>
                <a:lnTo>
                  <a:pt x="8" y="111"/>
                </a:lnTo>
                <a:lnTo>
                  <a:pt x="8" y="108"/>
                </a:lnTo>
                <a:lnTo>
                  <a:pt x="9" y="105"/>
                </a:lnTo>
                <a:lnTo>
                  <a:pt x="10" y="103"/>
                </a:lnTo>
                <a:lnTo>
                  <a:pt x="11" y="101"/>
                </a:lnTo>
                <a:lnTo>
                  <a:pt x="12" y="100"/>
                </a:lnTo>
                <a:lnTo>
                  <a:pt x="13" y="99"/>
                </a:lnTo>
                <a:lnTo>
                  <a:pt x="14" y="98"/>
                </a:lnTo>
                <a:lnTo>
                  <a:pt x="16" y="98"/>
                </a:lnTo>
                <a:lnTo>
                  <a:pt x="17" y="99"/>
                </a:lnTo>
                <a:lnTo>
                  <a:pt x="18" y="99"/>
                </a:lnTo>
                <a:lnTo>
                  <a:pt x="20" y="102"/>
                </a:lnTo>
                <a:lnTo>
                  <a:pt x="19" y="101"/>
                </a:lnTo>
                <a:lnTo>
                  <a:pt x="18" y="101"/>
                </a:lnTo>
                <a:lnTo>
                  <a:pt x="17" y="100"/>
                </a:lnTo>
                <a:lnTo>
                  <a:pt x="16" y="100"/>
                </a:lnTo>
                <a:lnTo>
                  <a:pt x="15" y="100"/>
                </a:lnTo>
                <a:lnTo>
                  <a:pt x="14" y="100"/>
                </a:lnTo>
                <a:lnTo>
                  <a:pt x="13" y="101"/>
                </a:lnTo>
                <a:lnTo>
                  <a:pt x="12" y="102"/>
                </a:lnTo>
                <a:lnTo>
                  <a:pt x="11" y="104"/>
                </a:lnTo>
                <a:lnTo>
                  <a:pt x="10" y="107"/>
                </a:lnTo>
                <a:lnTo>
                  <a:pt x="10" y="110"/>
                </a:lnTo>
                <a:lnTo>
                  <a:pt x="10" y="113"/>
                </a:lnTo>
                <a:lnTo>
                  <a:pt x="11" y="116"/>
                </a:lnTo>
                <a:lnTo>
                  <a:pt x="13" y="119"/>
                </a:lnTo>
                <a:lnTo>
                  <a:pt x="15" y="121"/>
                </a:lnTo>
                <a:lnTo>
                  <a:pt x="18" y="123"/>
                </a:lnTo>
                <a:lnTo>
                  <a:pt x="17" y="121"/>
                </a:lnTo>
                <a:lnTo>
                  <a:pt x="16" y="119"/>
                </a:lnTo>
                <a:lnTo>
                  <a:pt x="14" y="117"/>
                </a:lnTo>
                <a:lnTo>
                  <a:pt x="14" y="115"/>
                </a:lnTo>
                <a:lnTo>
                  <a:pt x="13" y="113"/>
                </a:lnTo>
                <a:lnTo>
                  <a:pt x="13" y="111"/>
                </a:lnTo>
                <a:lnTo>
                  <a:pt x="13" y="109"/>
                </a:lnTo>
                <a:lnTo>
                  <a:pt x="14" y="108"/>
                </a:lnTo>
                <a:lnTo>
                  <a:pt x="15" y="108"/>
                </a:lnTo>
                <a:lnTo>
                  <a:pt x="16" y="107"/>
                </a:lnTo>
                <a:lnTo>
                  <a:pt x="17" y="108"/>
                </a:lnTo>
                <a:lnTo>
                  <a:pt x="18" y="108"/>
                </a:lnTo>
                <a:lnTo>
                  <a:pt x="19" y="109"/>
                </a:lnTo>
                <a:lnTo>
                  <a:pt x="20" y="109"/>
                </a:lnTo>
                <a:lnTo>
                  <a:pt x="20" y="110"/>
                </a:lnTo>
                <a:lnTo>
                  <a:pt x="20" y="111"/>
                </a:lnTo>
                <a:lnTo>
                  <a:pt x="21" y="111"/>
                </a:lnTo>
                <a:lnTo>
                  <a:pt x="21" y="112"/>
                </a:lnTo>
                <a:lnTo>
                  <a:pt x="21" y="113"/>
                </a:lnTo>
                <a:lnTo>
                  <a:pt x="20" y="114"/>
                </a:lnTo>
                <a:lnTo>
                  <a:pt x="19" y="115"/>
                </a:lnTo>
                <a:lnTo>
                  <a:pt x="17" y="115"/>
                </a:lnTo>
                <a:lnTo>
                  <a:pt x="17" y="116"/>
                </a:lnTo>
                <a:lnTo>
                  <a:pt x="17" y="117"/>
                </a:lnTo>
                <a:lnTo>
                  <a:pt x="18" y="118"/>
                </a:lnTo>
                <a:lnTo>
                  <a:pt x="18" y="119"/>
                </a:lnTo>
                <a:lnTo>
                  <a:pt x="19" y="120"/>
                </a:lnTo>
                <a:lnTo>
                  <a:pt x="20" y="122"/>
                </a:lnTo>
                <a:lnTo>
                  <a:pt x="22" y="123"/>
                </a:lnTo>
                <a:lnTo>
                  <a:pt x="23" y="124"/>
                </a:lnTo>
                <a:lnTo>
                  <a:pt x="28" y="124"/>
                </a:lnTo>
                <a:lnTo>
                  <a:pt x="31" y="123"/>
                </a:lnTo>
                <a:lnTo>
                  <a:pt x="34" y="122"/>
                </a:lnTo>
                <a:lnTo>
                  <a:pt x="36" y="121"/>
                </a:lnTo>
                <a:lnTo>
                  <a:pt x="37" y="119"/>
                </a:lnTo>
                <a:lnTo>
                  <a:pt x="38" y="118"/>
                </a:lnTo>
                <a:lnTo>
                  <a:pt x="39" y="117"/>
                </a:lnTo>
                <a:lnTo>
                  <a:pt x="39" y="116"/>
                </a:lnTo>
                <a:lnTo>
                  <a:pt x="40" y="113"/>
                </a:lnTo>
                <a:lnTo>
                  <a:pt x="41" y="112"/>
                </a:lnTo>
                <a:lnTo>
                  <a:pt x="43" y="110"/>
                </a:lnTo>
                <a:lnTo>
                  <a:pt x="44" y="107"/>
                </a:lnTo>
                <a:lnTo>
                  <a:pt x="46" y="103"/>
                </a:lnTo>
                <a:lnTo>
                  <a:pt x="47" y="100"/>
                </a:lnTo>
                <a:lnTo>
                  <a:pt x="48" y="97"/>
                </a:lnTo>
                <a:lnTo>
                  <a:pt x="49" y="94"/>
                </a:lnTo>
                <a:lnTo>
                  <a:pt x="49" y="91"/>
                </a:lnTo>
                <a:lnTo>
                  <a:pt x="50" y="87"/>
                </a:lnTo>
                <a:lnTo>
                  <a:pt x="49" y="83"/>
                </a:lnTo>
                <a:lnTo>
                  <a:pt x="48" y="78"/>
                </a:lnTo>
                <a:lnTo>
                  <a:pt x="47" y="75"/>
                </a:lnTo>
                <a:lnTo>
                  <a:pt x="45" y="74"/>
                </a:lnTo>
                <a:lnTo>
                  <a:pt x="47" y="77"/>
                </a:lnTo>
                <a:lnTo>
                  <a:pt x="48" y="81"/>
                </a:lnTo>
                <a:lnTo>
                  <a:pt x="48" y="86"/>
                </a:lnTo>
                <a:lnTo>
                  <a:pt x="48" y="92"/>
                </a:lnTo>
                <a:lnTo>
                  <a:pt x="47" y="96"/>
                </a:lnTo>
                <a:lnTo>
                  <a:pt x="46" y="99"/>
                </a:lnTo>
                <a:lnTo>
                  <a:pt x="45" y="102"/>
                </a:lnTo>
                <a:lnTo>
                  <a:pt x="44" y="104"/>
                </a:lnTo>
                <a:lnTo>
                  <a:pt x="42" y="105"/>
                </a:lnTo>
                <a:lnTo>
                  <a:pt x="41" y="107"/>
                </a:lnTo>
                <a:lnTo>
                  <a:pt x="39" y="108"/>
                </a:lnTo>
                <a:lnTo>
                  <a:pt x="37" y="109"/>
                </a:lnTo>
                <a:lnTo>
                  <a:pt x="35" y="109"/>
                </a:lnTo>
                <a:lnTo>
                  <a:pt x="33" y="109"/>
                </a:lnTo>
                <a:lnTo>
                  <a:pt x="31" y="109"/>
                </a:lnTo>
                <a:lnTo>
                  <a:pt x="30" y="108"/>
                </a:lnTo>
                <a:lnTo>
                  <a:pt x="29" y="107"/>
                </a:lnTo>
                <a:lnTo>
                  <a:pt x="29" y="106"/>
                </a:lnTo>
                <a:lnTo>
                  <a:pt x="28" y="104"/>
                </a:lnTo>
                <a:lnTo>
                  <a:pt x="29" y="102"/>
                </a:lnTo>
                <a:lnTo>
                  <a:pt x="27" y="104"/>
                </a:lnTo>
                <a:lnTo>
                  <a:pt x="27" y="107"/>
                </a:lnTo>
                <a:lnTo>
                  <a:pt x="28" y="110"/>
                </a:lnTo>
                <a:lnTo>
                  <a:pt x="29" y="111"/>
                </a:lnTo>
                <a:lnTo>
                  <a:pt x="28" y="111"/>
                </a:lnTo>
                <a:lnTo>
                  <a:pt x="27" y="111"/>
                </a:lnTo>
                <a:lnTo>
                  <a:pt x="26" y="111"/>
                </a:lnTo>
                <a:lnTo>
                  <a:pt x="25" y="111"/>
                </a:lnTo>
                <a:lnTo>
                  <a:pt x="25" y="112"/>
                </a:lnTo>
                <a:lnTo>
                  <a:pt x="26" y="113"/>
                </a:lnTo>
                <a:lnTo>
                  <a:pt x="27" y="114"/>
                </a:lnTo>
                <a:lnTo>
                  <a:pt x="29" y="115"/>
                </a:lnTo>
                <a:lnTo>
                  <a:pt x="30" y="116"/>
                </a:lnTo>
                <a:lnTo>
                  <a:pt x="31" y="116"/>
                </a:lnTo>
                <a:lnTo>
                  <a:pt x="33" y="116"/>
                </a:lnTo>
                <a:lnTo>
                  <a:pt x="34" y="116"/>
                </a:lnTo>
                <a:lnTo>
                  <a:pt x="36" y="115"/>
                </a:lnTo>
                <a:lnTo>
                  <a:pt x="37" y="115"/>
                </a:lnTo>
                <a:lnTo>
                  <a:pt x="39" y="114"/>
                </a:lnTo>
                <a:lnTo>
                  <a:pt x="40" y="113"/>
                </a:lnTo>
                <a:lnTo>
                  <a:pt x="39" y="116"/>
                </a:lnTo>
                <a:lnTo>
                  <a:pt x="36" y="118"/>
                </a:lnTo>
                <a:lnTo>
                  <a:pt x="33" y="118"/>
                </a:lnTo>
                <a:lnTo>
                  <a:pt x="30" y="118"/>
                </a:lnTo>
                <a:lnTo>
                  <a:pt x="28" y="117"/>
                </a:lnTo>
                <a:lnTo>
                  <a:pt x="25" y="116"/>
                </a:lnTo>
                <a:lnTo>
                  <a:pt x="24" y="114"/>
                </a:lnTo>
                <a:lnTo>
                  <a:pt x="23" y="111"/>
                </a:lnTo>
                <a:lnTo>
                  <a:pt x="22" y="109"/>
                </a:lnTo>
                <a:lnTo>
                  <a:pt x="23" y="109"/>
                </a:lnTo>
                <a:lnTo>
                  <a:pt x="24" y="109"/>
                </a:lnTo>
                <a:lnTo>
                  <a:pt x="24" y="110"/>
                </a:lnTo>
                <a:lnTo>
                  <a:pt x="25" y="110"/>
                </a:lnTo>
                <a:lnTo>
                  <a:pt x="26" y="110"/>
                </a:lnTo>
                <a:lnTo>
                  <a:pt x="27" y="110"/>
                </a:lnTo>
                <a:lnTo>
                  <a:pt x="26" y="108"/>
                </a:lnTo>
                <a:lnTo>
                  <a:pt x="25" y="106"/>
                </a:lnTo>
                <a:lnTo>
                  <a:pt x="25" y="104"/>
                </a:lnTo>
                <a:lnTo>
                  <a:pt x="25" y="103"/>
                </a:lnTo>
                <a:lnTo>
                  <a:pt x="26" y="101"/>
                </a:lnTo>
                <a:lnTo>
                  <a:pt x="28" y="100"/>
                </a:lnTo>
                <a:lnTo>
                  <a:pt x="30" y="100"/>
                </a:lnTo>
                <a:lnTo>
                  <a:pt x="33" y="100"/>
                </a:lnTo>
                <a:lnTo>
                  <a:pt x="30" y="103"/>
                </a:lnTo>
                <a:lnTo>
                  <a:pt x="30" y="105"/>
                </a:lnTo>
                <a:lnTo>
                  <a:pt x="32" y="107"/>
                </a:lnTo>
                <a:lnTo>
                  <a:pt x="35" y="107"/>
                </a:lnTo>
                <a:lnTo>
                  <a:pt x="38" y="106"/>
                </a:lnTo>
                <a:lnTo>
                  <a:pt x="41" y="103"/>
                </a:lnTo>
                <a:lnTo>
                  <a:pt x="44" y="99"/>
                </a:lnTo>
                <a:lnTo>
                  <a:pt x="46" y="92"/>
                </a:lnTo>
                <a:lnTo>
                  <a:pt x="47" y="89"/>
                </a:lnTo>
                <a:lnTo>
                  <a:pt x="47" y="87"/>
                </a:lnTo>
                <a:lnTo>
                  <a:pt x="47" y="84"/>
                </a:lnTo>
                <a:lnTo>
                  <a:pt x="46" y="81"/>
                </a:lnTo>
                <a:lnTo>
                  <a:pt x="46" y="79"/>
                </a:lnTo>
                <a:lnTo>
                  <a:pt x="45" y="77"/>
                </a:lnTo>
                <a:lnTo>
                  <a:pt x="44" y="74"/>
                </a:lnTo>
                <a:lnTo>
                  <a:pt x="43" y="73"/>
                </a:lnTo>
                <a:lnTo>
                  <a:pt x="43" y="75"/>
                </a:lnTo>
                <a:lnTo>
                  <a:pt x="43" y="78"/>
                </a:lnTo>
                <a:lnTo>
                  <a:pt x="43" y="81"/>
                </a:lnTo>
                <a:lnTo>
                  <a:pt x="43" y="84"/>
                </a:lnTo>
                <a:lnTo>
                  <a:pt x="42" y="87"/>
                </a:lnTo>
                <a:lnTo>
                  <a:pt x="40" y="90"/>
                </a:lnTo>
                <a:lnTo>
                  <a:pt x="37" y="91"/>
                </a:lnTo>
                <a:lnTo>
                  <a:pt x="32" y="92"/>
                </a:lnTo>
                <a:lnTo>
                  <a:pt x="33" y="91"/>
                </a:lnTo>
                <a:lnTo>
                  <a:pt x="34" y="91"/>
                </a:lnTo>
                <a:lnTo>
                  <a:pt x="35" y="90"/>
                </a:lnTo>
                <a:lnTo>
                  <a:pt x="36" y="89"/>
                </a:lnTo>
                <a:lnTo>
                  <a:pt x="37" y="88"/>
                </a:lnTo>
                <a:lnTo>
                  <a:pt x="38" y="88"/>
                </a:lnTo>
                <a:lnTo>
                  <a:pt x="39" y="87"/>
                </a:lnTo>
                <a:lnTo>
                  <a:pt x="36" y="88"/>
                </a:lnTo>
                <a:lnTo>
                  <a:pt x="34" y="88"/>
                </a:lnTo>
                <a:lnTo>
                  <a:pt x="33" y="88"/>
                </a:lnTo>
                <a:lnTo>
                  <a:pt x="33" y="87"/>
                </a:lnTo>
                <a:lnTo>
                  <a:pt x="33" y="86"/>
                </a:lnTo>
                <a:lnTo>
                  <a:pt x="34" y="86"/>
                </a:lnTo>
                <a:lnTo>
                  <a:pt x="32" y="86"/>
                </a:lnTo>
                <a:lnTo>
                  <a:pt x="31" y="87"/>
                </a:lnTo>
                <a:lnTo>
                  <a:pt x="30" y="87"/>
                </a:lnTo>
                <a:lnTo>
                  <a:pt x="29" y="87"/>
                </a:lnTo>
                <a:lnTo>
                  <a:pt x="28" y="87"/>
                </a:lnTo>
                <a:lnTo>
                  <a:pt x="27" y="87"/>
                </a:lnTo>
                <a:lnTo>
                  <a:pt x="26" y="86"/>
                </a:lnTo>
                <a:lnTo>
                  <a:pt x="27" y="85"/>
                </a:lnTo>
                <a:lnTo>
                  <a:pt x="29" y="85"/>
                </a:lnTo>
                <a:lnTo>
                  <a:pt x="31" y="84"/>
                </a:lnTo>
                <a:lnTo>
                  <a:pt x="33" y="83"/>
                </a:lnTo>
                <a:lnTo>
                  <a:pt x="35" y="82"/>
                </a:lnTo>
                <a:lnTo>
                  <a:pt x="36" y="81"/>
                </a:lnTo>
                <a:lnTo>
                  <a:pt x="37" y="79"/>
                </a:lnTo>
                <a:lnTo>
                  <a:pt x="38" y="77"/>
                </a:lnTo>
                <a:lnTo>
                  <a:pt x="38" y="75"/>
                </a:lnTo>
                <a:lnTo>
                  <a:pt x="37" y="73"/>
                </a:lnTo>
                <a:lnTo>
                  <a:pt x="36" y="70"/>
                </a:lnTo>
                <a:lnTo>
                  <a:pt x="34" y="67"/>
                </a:lnTo>
                <a:lnTo>
                  <a:pt x="32" y="65"/>
                </a:lnTo>
                <a:lnTo>
                  <a:pt x="30" y="63"/>
                </a:lnTo>
                <a:lnTo>
                  <a:pt x="27" y="61"/>
                </a:lnTo>
                <a:lnTo>
                  <a:pt x="23" y="61"/>
                </a:lnTo>
                <a:lnTo>
                  <a:pt x="20" y="61"/>
                </a:lnTo>
                <a:lnTo>
                  <a:pt x="16" y="63"/>
                </a:lnTo>
                <a:lnTo>
                  <a:pt x="14" y="65"/>
                </a:lnTo>
                <a:lnTo>
                  <a:pt x="12" y="67"/>
                </a:lnTo>
                <a:lnTo>
                  <a:pt x="11" y="69"/>
                </a:lnTo>
                <a:lnTo>
                  <a:pt x="11" y="72"/>
                </a:lnTo>
                <a:lnTo>
                  <a:pt x="11" y="75"/>
                </a:lnTo>
                <a:lnTo>
                  <a:pt x="12" y="78"/>
                </a:lnTo>
                <a:lnTo>
                  <a:pt x="13" y="80"/>
                </a:lnTo>
                <a:lnTo>
                  <a:pt x="14" y="81"/>
                </a:lnTo>
                <a:lnTo>
                  <a:pt x="16" y="82"/>
                </a:lnTo>
                <a:lnTo>
                  <a:pt x="18" y="82"/>
                </a:lnTo>
                <a:lnTo>
                  <a:pt x="19" y="82"/>
                </a:lnTo>
                <a:lnTo>
                  <a:pt x="21" y="82"/>
                </a:lnTo>
                <a:lnTo>
                  <a:pt x="22" y="82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5"/>
                </a:lnTo>
                <a:lnTo>
                  <a:pt x="22" y="73"/>
                </a:lnTo>
                <a:lnTo>
                  <a:pt x="21" y="73"/>
                </a:lnTo>
                <a:lnTo>
                  <a:pt x="20" y="75"/>
                </a:lnTo>
                <a:lnTo>
                  <a:pt x="20" y="76"/>
                </a:lnTo>
                <a:lnTo>
                  <a:pt x="19" y="77"/>
                </a:lnTo>
                <a:lnTo>
                  <a:pt x="18" y="78"/>
                </a:lnTo>
                <a:lnTo>
                  <a:pt x="17" y="76"/>
                </a:lnTo>
                <a:lnTo>
                  <a:pt x="16" y="75"/>
                </a:lnTo>
                <a:lnTo>
                  <a:pt x="16" y="74"/>
                </a:lnTo>
                <a:lnTo>
                  <a:pt x="16" y="72"/>
                </a:lnTo>
                <a:lnTo>
                  <a:pt x="16" y="71"/>
                </a:lnTo>
                <a:lnTo>
                  <a:pt x="17" y="70"/>
                </a:lnTo>
                <a:lnTo>
                  <a:pt x="18" y="69"/>
                </a:lnTo>
                <a:lnTo>
                  <a:pt x="20" y="68"/>
                </a:lnTo>
                <a:lnTo>
                  <a:pt x="21" y="68"/>
                </a:lnTo>
                <a:lnTo>
                  <a:pt x="23" y="69"/>
                </a:lnTo>
                <a:lnTo>
                  <a:pt x="25" y="69"/>
                </a:lnTo>
                <a:lnTo>
                  <a:pt x="26" y="70"/>
                </a:lnTo>
                <a:lnTo>
                  <a:pt x="27" y="71"/>
                </a:lnTo>
                <a:lnTo>
                  <a:pt x="27" y="72"/>
                </a:lnTo>
                <a:lnTo>
                  <a:pt x="28" y="73"/>
                </a:lnTo>
                <a:lnTo>
                  <a:pt x="28" y="74"/>
                </a:lnTo>
                <a:lnTo>
                  <a:pt x="28" y="75"/>
                </a:lnTo>
                <a:lnTo>
                  <a:pt x="27" y="76"/>
                </a:lnTo>
                <a:lnTo>
                  <a:pt x="27" y="75"/>
                </a:lnTo>
                <a:lnTo>
                  <a:pt x="26" y="74"/>
                </a:lnTo>
                <a:lnTo>
                  <a:pt x="25" y="73"/>
                </a:lnTo>
                <a:lnTo>
                  <a:pt x="24" y="72"/>
                </a:lnTo>
                <a:lnTo>
                  <a:pt x="25" y="74"/>
                </a:lnTo>
                <a:lnTo>
                  <a:pt x="25" y="76"/>
                </a:lnTo>
                <a:lnTo>
                  <a:pt x="25" y="78"/>
                </a:lnTo>
                <a:lnTo>
                  <a:pt x="25" y="80"/>
                </a:lnTo>
                <a:lnTo>
                  <a:pt x="25" y="81"/>
                </a:lnTo>
                <a:lnTo>
                  <a:pt x="24" y="81"/>
                </a:lnTo>
                <a:lnTo>
                  <a:pt x="23" y="82"/>
                </a:lnTo>
                <a:lnTo>
                  <a:pt x="22" y="83"/>
                </a:lnTo>
                <a:lnTo>
                  <a:pt x="21" y="83"/>
                </a:lnTo>
                <a:lnTo>
                  <a:pt x="19" y="83"/>
                </a:lnTo>
                <a:lnTo>
                  <a:pt x="17" y="83"/>
                </a:lnTo>
                <a:lnTo>
                  <a:pt x="14" y="83"/>
                </a:lnTo>
                <a:lnTo>
                  <a:pt x="12" y="81"/>
                </a:lnTo>
                <a:lnTo>
                  <a:pt x="10" y="78"/>
                </a:lnTo>
                <a:lnTo>
                  <a:pt x="9" y="74"/>
                </a:lnTo>
                <a:lnTo>
                  <a:pt x="10" y="71"/>
                </a:lnTo>
                <a:lnTo>
                  <a:pt x="10" y="67"/>
                </a:lnTo>
                <a:lnTo>
                  <a:pt x="12" y="65"/>
                </a:lnTo>
                <a:lnTo>
                  <a:pt x="14" y="62"/>
                </a:lnTo>
                <a:lnTo>
                  <a:pt x="16" y="61"/>
                </a:lnTo>
                <a:lnTo>
                  <a:pt x="12" y="63"/>
                </a:lnTo>
                <a:lnTo>
                  <a:pt x="9" y="66"/>
                </a:lnTo>
                <a:lnTo>
                  <a:pt x="7" y="69"/>
                </a:lnTo>
                <a:lnTo>
                  <a:pt x="7" y="73"/>
                </a:lnTo>
                <a:lnTo>
                  <a:pt x="7" y="77"/>
                </a:lnTo>
                <a:lnTo>
                  <a:pt x="9" y="81"/>
                </a:lnTo>
                <a:lnTo>
                  <a:pt x="11" y="83"/>
                </a:lnTo>
                <a:lnTo>
                  <a:pt x="14" y="85"/>
                </a:lnTo>
                <a:lnTo>
                  <a:pt x="16" y="85"/>
                </a:lnTo>
                <a:lnTo>
                  <a:pt x="18" y="85"/>
                </a:lnTo>
                <a:lnTo>
                  <a:pt x="19" y="85"/>
                </a:lnTo>
                <a:lnTo>
                  <a:pt x="21" y="85"/>
                </a:lnTo>
                <a:lnTo>
                  <a:pt x="22" y="85"/>
                </a:lnTo>
                <a:lnTo>
                  <a:pt x="23" y="84"/>
                </a:lnTo>
                <a:lnTo>
                  <a:pt x="24" y="83"/>
                </a:lnTo>
                <a:lnTo>
                  <a:pt x="25" y="83"/>
                </a:lnTo>
                <a:lnTo>
                  <a:pt x="26" y="81"/>
                </a:lnTo>
                <a:lnTo>
                  <a:pt x="26" y="80"/>
                </a:lnTo>
                <a:lnTo>
                  <a:pt x="27" y="78"/>
                </a:lnTo>
                <a:lnTo>
                  <a:pt x="27" y="76"/>
                </a:lnTo>
                <a:lnTo>
                  <a:pt x="28" y="75"/>
                </a:lnTo>
                <a:lnTo>
                  <a:pt x="28" y="77"/>
                </a:lnTo>
                <a:lnTo>
                  <a:pt x="28" y="78"/>
                </a:lnTo>
                <a:lnTo>
                  <a:pt x="28" y="80"/>
                </a:lnTo>
                <a:lnTo>
                  <a:pt x="28" y="81"/>
                </a:lnTo>
                <a:lnTo>
                  <a:pt x="27" y="82"/>
                </a:lnTo>
                <a:lnTo>
                  <a:pt x="26" y="84"/>
                </a:lnTo>
                <a:lnTo>
                  <a:pt x="25" y="85"/>
                </a:lnTo>
                <a:lnTo>
                  <a:pt x="23" y="86"/>
                </a:lnTo>
                <a:lnTo>
                  <a:pt x="21" y="87"/>
                </a:lnTo>
                <a:lnTo>
                  <a:pt x="18" y="87"/>
                </a:lnTo>
                <a:lnTo>
                  <a:pt x="15" y="87"/>
                </a:lnTo>
                <a:lnTo>
                  <a:pt x="12" y="86"/>
                </a:lnTo>
                <a:lnTo>
                  <a:pt x="9" y="84"/>
                </a:lnTo>
                <a:lnTo>
                  <a:pt x="7" y="81"/>
                </a:lnTo>
                <a:lnTo>
                  <a:pt x="6" y="78"/>
                </a:lnTo>
                <a:lnTo>
                  <a:pt x="5" y="75"/>
                </a:lnTo>
                <a:lnTo>
                  <a:pt x="6" y="71"/>
                </a:lnTo>
                <a:lnTo>
                  <a:pt x="6" y="68"/>
                </a:lnTo>
                <a:lnTo>
                  <a:pt x="8" y="65"/>
                </a:lnTo>
                <a:lnTo>
                  <a:pt x="10" y="62"/>
                </a:lnTo>
                <a:lnTo>
                  <a:pt x="13" y="60"/>
                </a:lnTo>
                <a:lnTo>
                  <a:pt x="16" y="58"/>
                </a:lnTo>
                <a:lnTo>
                  <a:pt x="19" y="57"/>
                </a:lnTo>
                <a:lnTo>
                  <a:pt x="23" y="57"/>
                </a:lnTo>
                <a:lnTo>
                  <a:pt x="28" y="59"/>
                </a:lnTo>
                <a:lnTo>
                  <a:pt x="32" y="61"/>
                </a:lnTo>
                <a:lnTo>
                  <a:pt x="35" y="64"/>
                </a:lnTo>
                <a:lnTo>
                  <a:pt x="37" y="68"/>
                </a:lnTo>
                <a:lnTo>
                  <a:pt x="39" y="72"/>
                </a:lnTo>
                <a:lnTo>
                  <a:pt x="40" y="75"/>
                </a:lnTo>
                <a:lnTo>
                  <a:pt x="40" y="79"/>
                </a:lnTo>
                <a:lnTo>
                  <a:pt x="38" y="83"/>
                </a:lnTo>
                <a:lnTo>
                  <a:pt x="36" y="86"/>
                </a:lnTo>
                <a:lnTo>
                  <a:pt x="37" y="86"/>
                </a:lnTo>
                <a:lnTo>
                  <a:pt x="38" y="86"/>
                </a:lnTo>
                <a:lnTo>
                  <a:pt x="39" y="86"/>
                </a:lnTo>
                <a:lnTo>
                  <a:pt x="40" y="85"/>
                </a:lnTo>
                <a:lnTo>
                  <a:pt x="41" y="85"/>
                </a:lnTo>
                <a:lnTo>
                  <a:pt x="42" y="81"/>
                </a:lnTo>
                <a:lnTo>
                  <a:pt x="42" y="76"/>
                </a:lnTo>
                <a:lnTo>
                  <a:pt x="41" y="72"/>
                </a:lnTo>
                <a:lnTo>
                  <a:pt x="40" y="68"/>
                </a:lnTo>
                <a:lnTo>
                  <a:pt x="40" y="67"/>
                </a:lnTo>
                <a:lnTo>
                  <a:pt x="39" y="65"/>
                </a:lnTo>
                <a:lnTo>
                  <a:pt x="38" y="64"/>
                </a:lnTo>
                <a:lnTo>
                  <a:pt x="36" y="63"/>
                </a:lnTo>
                <a:lnTo>
                  <a:pt x="34" y="62"/>
                </a:lnTo>
                <a:lnTo>
                  <a:pt x="32" y="61"/>
                </a:lnTo>
                <a:lnTo>
                  <a:pt x="30" y="60"/>
                </a:lnTo>
                <a:lnTo>
                  <a:pt x="28" y="59"/>
                </a:lnTo>
                <a:lnTo>
                  <a:pt x="23" y="57"/>
                </a:lnTo>
                <a:lnTo>
                  <a:pt x="26" y="57"/>
                </a:lnTo>
                <a:lnTo>
                  <a:pt x="28" y="57"/>
                </a:lnTo>
                <a:lnTo>
                  <a:pt x="30" y="58"/>
                </a:lnTo>
                <a:lnTo>
                  <a:pt x="32" y="59"/>
                </a:lnTo>
                <a:lnTo>
                  <a:pt x="34" y="59"/>
                </a:lnTo>
                <a:lnTo>
                  <a:pt x="35" y="60"/>
                </a:lnTo>
                <a:lnTo>
                  <a:pt x="37" y="61"/>
                </a:lnTo>
                <a:lnTo>
                  <a:pt x="39" y="63"/>
                </a:lnTo>
                <a:lnTo>
                  <a:pt x="40" y="64"/>
                </a:lnTo>
                <a:lnTo>
                  <a:pt x="42" y="65"/>
                </a:lnTo>
                <a:lnTo>
                  <a:pt x="43" y="67"/>
                </a:lnTo>
                <a:lnTo>
                  <a:pt x="44" y="68"/>
                </a:lnTo>
                <a:lnTo>
                  <a:pt x="46" y="70"/>
                </a:lnTo>
                <a:lnTo>
                  <a:pt x="47" y="71"/>
                </a:lnTo>
                <a:lnTo>
                  <a:pt x="48" y="73"/>
                </a:lnTo>
                <a:lnTo>
                  <a:pt x="49" y="74"/>
                </a:lnTo>
                <a:lnTo>
                  <a:pt x="51" y="79"/>
                </a:lnTo>
                <a:lnTo>
                  <a:pt x="53" y="85"/>
                </a:lnTo>
                <a:lnTo>
                  <a:pt x="55" y="93"/>
                </a:lnTo>
                <a:lnTo>
                  <a:pt x="56" y="101"/>
                </a:lnTo>
                <a:lnTo>
                  <a:pt x="56" y="110"/>
                </a:lnTo>
                <a:lnTo>
                  <a:pt x="56" y="119"/>
                </a:lnTo>
                <a:lnTo>
                  <a:pt x="54" y="127"/>
                </a:lnTo>
                <a:lnTo>
                  <a:pt x="51" y="133"/>
                </a:lnTo>
                <a:lnTo>
                  <a:pt x="48" y="138"/>
                </a:lnTo>
                <a:lnTo>
                  <a:pt x="45" y="143"/>
                </a:lnTo>
                <a:lnTo>
                  <a:pt x="42" y="148"/>
                </a:lnTo>
                <a:lnTo>
                  <a:pt x="40" y="153"/>
                </a:lnTo>
                <a:lnTo>
                  <a:pt x="37" y="157"/>
                </a:lnTo>
                <a:lnTo>
                  <a:pt x="35" y="162"/>
                </a:lnTo>
                <a:lnTo>
                  <a:pt x="33" y="166"/>
                </a:lnTo>
                <a:lnTo>
                  <a:pt x="31" y="171"/>
                </a:lnTo>
                <a:lnTo>
                  <a:pt x="30" y="175"/>
                </a:lnTo>
                <a:lnTo>
                  <a:pt x="29" y="179"/>
                </a:lnTo>
                <a:lnTo>
                  <a:pt x="29" y="182"/>
                </a:lnTo>
                <a:lnTo>
                  <a:pt x="30" y="185"/>
                </a:lnTo>
                <a:lnTo>
                  <a:pt x="32" y="187"/>
                </a:lnTo>
                <a:lnTo>
                  <a:pt x="34" y="189"/>
                </a:lnTo>
                <a:lnTo>
                  <a:pt x="37" y="191"/>
                </a:lnTo>
                <a:lnTo>
                  <a:pt x="42" y="192"/>
                </a:lnTo>
                <a:lnTo>
                  <a:pt x="39" y="193"/>
                </a:lnTo>
                <a:lnTo>
                  <a:pt x="33" y="191"/>
                </a:lnTo>
                <a:lnTo>
                  <a:pt x="29" y="188"/>
                </a:lnTo>
                <a:lnTo>
                  <a:pt x="28" y="184"/>
                </a:lnTo>
                <a:lnTo>
                  <a:pt x="27" y="180"/>
                </a:lnTo>
                <a:lnTo>
                  <a:pt x="28" y="175"/>
                </a:lnTo>
                <a:lnTo>
                  <a:pt x="29" y="171"/>
                </a:lnTo>
                <a:lnTo>
                  <a:pt x="30" y="168"/>
                </a:lnTo>
                <a:lnTo>
                  <a:pt x="31" y="166"/>
                </a:lnTo>
                <a:lnTo>
                  <a:pt x="30" y="167"/>
                </a:lnTo>
                <a:lnTo>
                  <a:pt x="28" y="168"/>
                </a:lnTo>
                <a:lnTo>
                  <a:pt x="27" y="170"/>
                </a:lnTo>
                <a:lnTo>
                  <a:pt x="26" y="172"/>
                </a:lnTo>
                <a:lnTo>
                  <a:pt x="25" y="174"/>
                </a:lnTo>
                <a:lnTo>
                  <a:pt x="25" y="176"/>
                </a:lnTo>
                <a:lnTo>
                  <a:pt x="25" y="178"/>
                </a:lnTo>
                <a:lnTo>
                  <a:pt x="25" y="180"/>
                </a:lnTo>
                <a:lnTo>
                  <a:pt x="25" y="185"/>
                </a:lnTo>
                <a:lnTo>
                  <a:pt x="26" y="189"/>
                </a:lnTo>
                <a:lnTo>
                  <a:pt x="28" y="193"/>
                </a:lnTo>
                <a:lnTo>
                  <a:pt x="31" y="195"/>
                </a:lnTo>
                <a:lnTo>
                  <a:pt x="33" y="197"/>
                </a:lnTo>
                <a:lnTo>
                  <a:pt x="36" y="197"/>
                </a:lnTo>
                <a:lnTo>
                  <a:pt x="38" y="196"/>
                </a:lnTo>
                <a:lnTo>
                  <a:pt x="39" y="193"/>
                </a:lnTo>
                <a:lnTo>
                  <a:pt x="42" y="192"/>
                </a:lnTo>
                <a:lnTo>
                  <a:pt x="42" y="194"/>
                </a:lnTo>
                <a:lnTo>
                  <a:pt x="41" y="195"/>
                </a:lnTo>
                <a:lnTo>
                  <a:pt x="40" y="197"/>
                </a:lnTo>
                <a:lnTo>
                  <a:pt x="39" y="198"/>
                </a:lnTo>
                <a:lnTo>
                  <a:pt x="38" y="199"/>
                </a:lnTo>
                <a:lnTo>
                  <a:pt x="36" y="200"/>
                </a:lnTo>
                <a:lnTo>
                  <a:pt x="34" y="199"/>
                </a:lnTo>
                <a:lnTo>
                  <a:pt x="31" y="199"/>
                </a:lnTo>
                <a:lnTo>
                  <a:pt x="29" y="197"/>
                </a:lnTo>
                <a:lnTo>
                  <a:pt x="26" y="194"/>
                </a:lnTo>
                <a:lnTo>
                  <a:pt x="25" y="190"/>
                </a:lnTo>
                <a:lnTo>
                  <a:pt x="23" y="185"/>
                </a:lnTo>
                <a:lnTo>
                  <a:pt x="23" y="180"/>
                </a:lnTo>
                <a:lnTo>
                  <a:pt x="24" y="175"/>
                </a:lnTo>
                <a:lnTo>
                  <a:pt x="26" y="169"/>
                </a:lnTo>
                <a:lnTo>
                  <a:pt x="30" y="165"/>
                </a:lnTo>
                <a:lnTo>
                  <a:pt x="29" y="165"/>
                </a:lnTo>
                <a:lnTo>
                  <a:pt x="28" y="165"/>
                </a:lnTo>
                <a:lnTo>
                  <a:pt x="26" y="167"/>
                </a:lnTo>
                <a:lnTo>
                  <a:pt x="25" y="168"/>
                </a:lnTo>
                <a:lnTo>
                  <a:pt x="24" y="170"/>
                </a:lnTo>
                <a:lnTo>
                  <a:pt x="22" y="172"/>
                </a:lnTo>
                <a:lnTo>
                  <a:pt x="21" y="174"/>
                </a:lnTo>
                <a:lnTo>
                  <a:pt x="20" y="177"/>
                </a:lnTo>
                <a:lnTo>
                  <a:pt x="19" y="184"/>
                </a:lnTo>
                <a:lnTo>
                  <a:pt x="19" y="193"/>
                </a:lnTo>
                <a:lnTo>
                  <a:pt x="20" y="201"/>
                </a:lnTo>
                <a:lnTo>
                  <a:pt x="22" y="207"/>
                </a:lnTo>
                <a:lnTo>
                  <a:pt x="21" y="207"/>
                </a:lnTo>
                <a:lnTo>
                  <a:pt x="20" y="207"/>
                </a:lnTo>
                <a:lnTo>
                  <a:pt x="19" y="206"/>
                </a:lnTo>
                <a:lnTo>
                  <a:pt x="18" y="206"/>
                </a:lnTo>
                <a:lnTo>
                  <a:pt x="17" y="205"/>
                </a:lnTo>
                <a:lnTo>
                  <a:pt x="17" y="204"/>
                </a:lnTo>
                <a:lnTo>
                  <a:pt x="16" y="202"/>
                </a:lnTo>
                <a:lnTo>
                  <a:pt x="15" y="200"/>
                </a:lnTo>
                <a:lnTo>
                  <a:pt x="15" y="202"/>
                </a:lnTo>
                <a:lnTo>
                  <a:pt x="15" y="204"/>
                </a:lnTo>
                <a:lnTo>
                  <a:pt x="15" y="207"/>
                </a:lnTo>
                <a:lnTo>
                  <a:pt x="16" y="209"/>
                </a:lnTo>
                <a:lnTo>
                  <a:pt x="18" y="212"/>
                </a:lnTo>
                <a:lnTo>
                  <a:pt x="20" y="214"/>
                </a:lnTo>
                <a:lnTo>
                  <a:pt x="22" y="216"/>
                </a:lnTo>
                <a:lnTo>
                  <a:pt x="25" y="216"/>
                </a:lnTo>
                <a:lnTo>
                  <a:pt x="26" y="216"/>
                </a:lnTo>
                <a:lnTo>
                  <a:pt x="28" y="216"/>
                </a:lnTo>
                <a:lnTo>
                  <a:pt x="29" y="215"/>
                </a:lnTo>
                <a:lnTo>
                  <a:pt x="29" y="214"/>
                </a:lnTo>
                <a:lnTo>
                  <a:pt x="30" y="213"/>
                </a:lnTo>
                <a:lnTo>
                  <a:pt x="30" y="212"/>
                </a:lnTo>
                <a:lnTo>
                  <a:pt x="30" y="211"/>
                </a:lnTo>
                <a:lnTo>
                  <a:pt x="30" y="210"/>
                </a:lnTo>
                <a:lnTo>
                  <a:pt x="32" y="209"/>
                </a:lnTo>
                <a:lnTo>
                  <a:pt x="34" y="209"/>
                </a:lnTo>
                <a:lnTo>
                  <a:pt x="35" y="209"/>
                </a:lnTo>
                <a:lnTo>
                  <a:pt x="36" y="209"/>
                </a:lnTo>
                <a:lnTo>
                  <a:pt x="38" y="210"/>
                </a:lnTo>
                <a:lnTo>
                  <a:pt x="39" y="210"/>
                </a:lnTo>
                <a:lnTo>
                  <a:pt x="40" y="212"/>
                </a:lnTo>
                <a:lnTo>
                  <a:pt x="41" y="213"/>
                </a:lnTo>
                <a:lnTo>
                  <a:pt x="42" y="214"/>
                </a:lnTo>
                <a:lnTo>
                  <a:pt x="43" y="216"/>
                </a:lnTo>
                <a:lnTo>
                  <a:pt x="44" y="218"/>
                </a:lnTo>
                <a:lnTo>
                  <a:pt x="44" y="220"/>
                </a:lnTo>
                <a:lnTo>
                  <a:pt x="44" y="223"/>
                </a:lnTo>
                <a:lnTo>
                  <a:pt x="42" y="226"/>
                </a:lnTo>
                <a:lnTo>
                  <a:pt x="40" y="229"/>
                </a:lnTo>
                <a:lnTo>
                  <a:pt x="36" y="231"/>
                </a:lnTo>
                <a:lnTo>
                  <a:pt x="31" y="230"/>
                </a:lnTo>
                <a:lnTo>
                  <a:pt x="36" y="229"/>
                </a:lnTo>
                <a:lnTo>
                  <a:pt x="39" y="227"/>
                </a:lnTo>
                <a:lnTo>
                  <a:pt x="41" y="225"/>
                </a:lnTo>
                <a:lnTo>
                  <a:pt x="42" y="223"/>
                </a:lnTo>
                <a:lnTo>
                  <a:pt x="42" y="220"/>
                </a:lnTo>
                <a:lnTo>
                  <a:pt x="42" y="218"/>
                </a:lnTo>
                <a:lnTo>
                  <a:pt x="41" y="216"/>
                </a:lnTo>
                <a:lnTo>
                  <a:pt x="40" y="215"/>
                </a:lnTo>
                <a:lnTo>
                  <a:pt x="40" y="216"/>
                </a:lnTo>
                <a:lnTo>
                  <a:pt x="40" y="218"/>
                </a:lnTo>
                <a:lnTo>
                  <a:pt x="39" y="219"/>
                </a:lnTo>
                <a:lnTo>
                  <a:pt x="39" y="220"/>
                </a:lnTo>
                <a:lnTo>
                  <a:pt x="38" y="220"/>
                </a:lnTo>
                <a:lnTo>
                  <a:pt x="37" y="220"/>
                </a:lnTo>
                <a:lnTo>
                  <a:pt x="37" y="219"/>
                </a:lnTo>
                <a:lnTo>
                  <a:pt x="38" y="216"/>
                </a:lnTo>
                <a:lnTo>
                  <a:pt x="39" y="214"/>
                </a:lnTo>
                <a:lnTo>
                  <a:pt x="38" y="213"/>
                </a:lnTo>
                <a:lnTo>
                  <a:pt x="37" y="212"/>
                </a:lnTo>
                <a:lnTo>
                  <a:pt x="36" y="211"/>
                </a:lnTo>
                <a:lnTo>
                  <a:pt x="35" y="211"/>
                </a:lnTo>
                <a:lnTo>
                  <a:pt x="33" y="211"/>
                </a:lnTo>
                <a:lnTo>
                  <a:pt x="32" y="211"/>
                </a:lnTo>
                <a:lnTo>
                  <a:pt x="32" y="215"/>
                </a:lnTo>
                <a:lnTo>
                  <a:pt x="31" y="217"/>
                </a:lnTo>
                <a:lnTo>
                  <a:pt x="30" y="219"/>
                </a:lnTo>
                <a:lnTo>
                  <a:pt x="28" y="220"/>
                </a:lnTo>
                <a:lnTo>
                  <a:pt x="25" y="221"/>
                </a:lnTo>
                <a:lnTo>
                  <a:pt x="22" y="221"/>
                </a:lnTo>
                <a:lnTo>
                  <a:pt x="20" y="221"/>
                </a:lnTo>
                <a:lnTo>
                  <a:pt x="18" y="220"/>
                </a:lnTo>
                <a:lnTo>
                  <a:pt x="16" y="219"/>
                </a:lnTo>
                <a:lnTo>
                  <a:pt x="14" y="219"/>
                </a:lnTo>
                <a:lnTo>
                  <a:pt x="12" y="220"/>
                </a:lnTo>
                <a:lnTo>
                  <a:pt x="11" y="221"/>
                </a:lnTo>
                <a:lnTo>
                  <a:pt x="11" y="223"/>
                </a:lnTo>
                <a:lnTo>
                  <a:pt x="10" y="225"/>
                </a:lnTo>
                <a:lnTo>
                  <a:pt x="10" y="228"/>
                </a:lnTo>
                <a:lnTo>
                  <a:pt x="10" y="230"/>
                </a:lnTo>
                <a:lnTo>
                  <a:pt x="11" y="233"/>
                </a:lnTo>
                <a:lnTo>
                  <a:pt x="10" y="235"/>
                </a:lnTo>
                <a:lnTo>
                  <a:pt x="10" y="237"/>
                </a:lnTo>
                <a:lnTo>
                  <a:pt x="9" y="238"/>
                </a:lnTo>
                <a:lnTo>
                  <a:pt x="7" y="239"/>
                </a:lnTo>
                <a:lnTo>
                  <a:pt x="6" y="239"/>
                </a:lnTo>
                <a:lnTo>
                  <a:pt x="5" y="240"/>
                </a:lnTo>
                <a:lnTo>
                  <a:pt x="3" y="240"/>
                </a:lnTo>
                <a:lnTo>
                  <a:pt x="4" y="241"/>
                </a:lnTo>
                <a:lnTo>
                  <a:pt x="6" y="242"/>
                </a:lnTo>
                <a:lnTo>
                  <a:pt x="7" y="242"/>
                </a:lnTo>
                <a:lnTo>
                  <a:pt x="8" y="241"/>
                </a:lnTo>
                <a:lnTo>
                  <a:pt x="9" y="241"/>
                </a:lnTo>
                <a:lnTo>
                  <a:pt x="10" y="240"/>
                </a:lnTo>
                <a:lnTo>
                  <a:pt x="10" y="238"/>
                </a:lnTo>
                <a:lnTo>
                  <a:pt x="11" y="237"/>
                </a:lnTo>
                <a:lnTo>
                  <a:pt x="12" y="239"/>
                </a:lnTo>
                <a:lnTo>
                  <a:pt x="12" y="240"/>
                </a:lnTo>
                <a:lnTo>
                  <a:pt x="13" y="240"/>
                </a:lnTo>
                <a:lnTo>
                  <a:pt x="14" y="239"/>
                </a:lnTo>
                <a:lnTo>
                  <a:pt x="14" y="238"/>
                </a:lnTo>
                <a:lnTo>
                  <a:pt x="15" y="236"/>
                </a:lnTo>
                <a:lnTo>
                  <a:pt x="15" y="233"/>
                </a:lnTo>
                <a:lnTo>
                  <a:pt x="15" y="230"/>
                </a:lnTo>
                <a:lnTo>
                  <a:pt x="15" y="231"/>
                </a:lnTo>
                <a:lnTo>
                  <a:pt x="17" y="232"/>
                </a:lnTo>
                <a:lnTo>
                  <a:pt x="18" y="234"/>
                </a:lnTo>
                <a:lnTo>
                  <a:pt x="19" y="234"/>
                </a:lnTo>
                <a:lnTo>
                  <a:pt x="19" y="233"/>
                </a:lnTo>
                <a:lnTo>
                  <a:pt x="20" y="232"/>
                </a:lnTo>
                <a:lnTo>
                  <a:pt x="21" y="231"/>
                </a:lnTo>
                <a:lnTo>
                  <a:pt x="22" y="230"/>
                </a:lnTo>
                <a:lnTo>
                  <a:pt x="22" y="233"/>
                </a:lnTo>
                <a:lnTo>
                  <a:pt x="22" y="236"/>
                </a:lnTo>
                <a:lnTo>
                  <a:pt x="23" y="238"/>
                </a:lnTo>
                <a:lnTo>
                  <a:pt x="23" y="239"/>
                </a:lnTo>
                <a:lnTo>
                  <a:pt x="24" y="239"/>
                </a:lnTo>
                <a:lnTo>
                  <a:pt x="24" y="238"/>
                </a:lnTo>
                <a:lnTo>
                  <a:pt x="24" y="237"/>
                </a:lnTo>
                <a:lnTo>
                  <a:pt x="24" y="236"/>
                </a:lnTo>
                <a:lnTo>
                  <a:pt x="26" y="237"/>
                </a:lnTo>
                <a:lnTo>
                  <a:pt x="27" y="238"/>
                </a:lnTo>
                <a:lnTo>
                  <a:pt x="28" y="239"/>
                </a:lnTo>
                <a:lnTo>
                  <a:pt x="29" y="240"/>
                </a:lnTo>
                <a:lnTo>
                  <a:pt x="29" y="242"/>
                </a:lnTo>
                <a:lnTo>
                  <a:pt x="30" y="243"/>
                </a:lnTo>
                <a:lnTo>
                  <a:pt x="30" y="245"/>
                </a:lnTo>
                <a:lnTo>
                  <a:pt x="29" y="246"/>
                </a:lnTo>
                <a:lnTo>
                  <a:pt x="31" y="245"/>
                </a:lnTo>
                <a:lnTo>
                  <a:pt x="32" y="243"/>
                </a:lnTo>
                <a:lnTo>
                  <a:pt x="32" y="240"/>
                </a:lnTo>
                <a:lnTo>
                  <a:pt x="32" y="238"/>
                </a:lnTo>
                <a:lnTo>
                  <a:pt x="33" y="238"/>
                </a:lnTo>
                <a:lnTo>
                  <a:pt x="34" y="239"/>
                </a:lnTo>
                <a:lnTo>
                  <a:pt x="35" y="240"/>
                </a:lnTo>
                <a:lnTo>
                  <a:pt x="36" y="241"/>
                </a:lnTo>
                <a:lnTo>
                  <a:pt x="38" y="242"/>
                </a:lnTo>
                <a:lnTo>
                  <a:pt x="39" y="243"/>
                </a:lnTo>
                <a:lnTo>
                  <a:pt x="40" y="245"/>
                </a:lnTo>
                <a:lnTo>
                  <a:pt x="41" y="246"/>
                </a:lnTo>
                <a:lnTo>
                  <a:pt x="41" y="243"/>
                </a:lnTo>
                <a:lnTo>
                  <a:pt x="41" y="240"/>
                </a:lnTo>
                <a:lnTo>
                  <a:pt x="40" y="238"/>
                </a:lnTo>
                <a:lnTo>
                  <a:pt x="38" y="236"/>
                </a:lnTo>
                <a:lnTo>
                  <a:pt x="36" y="234"/>
                </a:lnTo>
                <a:lnTo>
                  <a:pt x="34" y="232"/>
                </a:lnTo>
                <a:lnTo>
                  <a:pt x="33" y="231"/>
                </a:lnTo>
                <a:lnTo>
                  <a:pt x="31" y="230"/>
                </a:lnTo>
                <a:lnTo>
                  <a:pt x="36" y="231"/>
                </a:lnTo>
                <a:lnTo>
                  <a:pt x="37" y="232"/>
                </a:lnTo>
                <a:lnTo>
                  <a:pt x="39" y="234"/>
                </a:lnTo>
                <a:lnTo>
                  <a:pt x="40" y="236"/>
                </a:lnTo>
                <a:lnTo>
                  <a:pt x="41" y="238"/>
                </a:lnTo>
                <a:lnTo>
                  <a:pt x="42" y="241"/>
                </a:lnTo>
                <a:lnTo>
                  <a:pt x="42" y="244"/>
                </a:lnTo>
                <a:lnTo>
                  <a:pt x="42" y="247"/>
                </a:lnTo>
                <a:lnTo>
                  <a:pt x="41" y="251"/>
                </a:lnTo>
                <a:lnTo>
                  <a:pt x="40" y="249"/>
                </a:lnTo>
                <a:lnTo>
                  <a:pt x="39" y="248"/>
                </a:lnTo>
                <a:lnTo>
                  <a:pt x="39" y="247"/>
                </a:lnTo>
                <a:lnTo>
                  <a:pt x="38" y="246"/>
                </a:lnTo>
                <a:lnTo>
                  <a:pt x="38" y="249"/>
                </a:lnTo>
                <a:lnTo>
                  <a:pt x="38" y="253"/>
                </a:lnTo>
                <a:lnTo>
                  <a:pt x="36" y="256"/>
                </a:lnTo>
                <a:lnTo>
                  <a:pt x="34" y="259"/>
                </a:lnTo>
                <a:lnTo>
                  <a:pt x="32" y="262"/>
                </a:lnTo>
                <a:lnTo>
                  <a:pt x="30" y="264"/>
                </a:lnTo>
                <a:lnTo>
                  <a:pt x="28" y="265"/>
                </a:lnTo>
                <a:lnTo>
                  <a:pt x="26" y="265"/>
                </a:lnTo>
                <a:lnTo>
                  <a:pt x="27" y="263"/>
                </a:lnTo>
                <a:lnTo>
                  <a:pt x="29" y="263"/>
                </a:lnTo>
                <a:lnTo>
                  <a:pt x="31" y="262"/>
                </a:lnTo>
                <a:lnTo>
                  <a:pt x="32" y="260"/>
                </a:lnTo>
                <a:lnTo>
                  <a:pt x="33" y="259"/>
                </a:lnTo>
                <a:lnTo>
                  <a:pt x="34" y="257"/>
                </a:lnTo>
                <a:lnTo>
                  <a:pt x="34" y="256"/>
                </a:lnTo>
                <a:lnTo>
                  <a:pt x="35" y="254"/>
                </a:lnTo>
                <a:lnTo>
                  <a:pt x="35" y="253"/>
                </a:lnTo>
                <a:lnTo>
                  <a:pt x="34" y="256"/>
                </a:lnTo>
                <a:lnTo>
                  <a:pt x="32" y="258"/>
                </a:lnTo>
                <a:lnTo>
                  <a:pt x="30" y="260"/>
                </a:lnTo>
                <a:lnTo>
                  <a:pt x="28" y="261"/>
                </a:lnTo>
                <a:lnTo>
                  <a:pt x="26" y="262"/>
                </a:lnTo>
                <a:lnTo>
                  <a:pt x="25" y="262"/>
                </a:lnTo>
                <a:lnTo>
                  <a:pt x="23" y="261"/>
                </a:lnTo>
                <a:lnTo>
                  <a:pt x="21" y="261"/>
                </a:lnTo>
                <a:lnTo>
                  <a:pt x="22" y="262"/>
                </a:lnTo>
                <a:lnTo>
                  <a:pt x="23" y="263"/>
                </a:lnTo>
                <a:lnTo>
                  <a:pt x="24" y="263"/>
                </a:lnTo>
                <a:lnTo>
                  <a:pt x="25" y="263"/>
                </a:lnTo>
                <a:lnTo>
                  <a:pt x="26" y="264"/>
                </a:lnTo>
                <a:lnTo>
                  <a:pt x="27" y="263"/>
                </a:lnTo>
                <a:lnTo>
                  <a:pt x="26" y="265"/>
                </a:lnTo>
                <a:lnTo>
                  <a:pt x="24" y="265"/>
                </a:lnTo>
                <a:close/>
                <a:moveTo>
                  <a:pt x="265" y="24"/>
                </a:moveTo>
                <a:lnTo>
                  <a:pt x="265" y="23"/>
                </a:lnTo>
                <a:lnTo>
                  <a:pt x="265" y="22"/>
                </a:lnTo>
                <a:lnTo>
                  <a:pt x="264" y="22"/>
                </a:lnTo>
                <a:lnTo>
                  <a:pt x="262" y="21"/>
                </a:lnTo>
                <a:lnTo>
                  <a:pt x="261" y="20"/>
                </a:lnTo>
                <a:lnTo>
                  <a:pt x="260" y="20"/>
                </a:lnTo>
                <a:lnTo>
                  <a:pt x="258" y="20"/>
                </a:lnTo>
                <a:lnTo>
                  <a:pt x="256" y="20"/>
                </a:lnTo>
                <a:lnTo>
                  <a:pt x="258" y="21"/>
                </a:lnTo>
                <a:lnTo>
                  <a:pt x="259" y="22"/>
                </a:lnTo>
                <a:lnTo>
                  <a:pt x="260" y="23"/>
                </a:lnTo>
                <a:lnTo>
                  <a:pt x="260" y="25"/>
                </a:lnTo>
                <a:lnTo>
                  <a:pt x="260" y="26"/>
                </a:lnTo>
                <a:lnTo>
                  <a:pt x="260" y="27"/>
                </a:lnTo>
                <a:lnTo>
                  <a:pt x="259" y="29"/>
                </a:lnTo>
                <a:lnTo>
                  <a:pt x="258" y="30"/>
                </a:lnTo>
                <a:lnTo>
                  <a:pt x="256" y="31"/>
                </a:lnTo>
                <a:lnTo>
                  <a:pt x="254" y="32"/>
                </a:lnTo>
                <a:lnTo>
                  <a:pt x="253" y="33"/>
                </a:lnTo>
                <a:lnTo>
                  <a:pt x="251" y="34"/>
                </a:lnTo>
                <a:lnTo>
                  <a:pt x="248" y="35"/>
                </a:lnTo>
                <a:lnTo>
                  <a:pt x="246" y="35"/>
                </a:lnTo>
                <a:lnTo>
                  <a:pt x="244" y="35"/>
                </a:lnTo>
                <a:lnTo>
                  <a:pt x="242" y="35"/>
                </a:lnTo>
                <a:lnTo>
                  <a:pt x="241" y="34"/>
                </a:lnTo>
                <a:lnTo>
                  <a:pt x="241" y="33"/>
                </a:lnTo>
                <a:lnTo>
                  <a:pt x="242" y="33"/>
                </a:lnTo>
                <a:lnTo>
                  <a:pt x="244" y="33"/>
                </a:lnTo>
                <a:lnTo>
                  <a:pt x="245" y="33"/>
                </a:lnTo>
                <a:lnTo>
                  <a:pt x="246" y="32"/>
                </a:lnTo>
                <a:lnTo>
                  <a:pt x="247" y="31"/>
                </a:lnTo>
                <a:lnTo>
                  <a:pt x="248" y="30"/>
                </a:lnTo>
                <a:lnTo>
                  <a:pt x="249" y="28"/>
                </a:lnTo>
                <a:lnTo>
                  <a:pt x="250" y="25"/>
                </a:lnTo>
                <a:lnTo>
                  <a:pt x="249" y="25"/>
                </a:lnTo>
                <a:lnTo>
                  <a:pt x="248" y="26"/>
                </a:lnTo>
                <a:lnTo>
                  <a:pt x="247" y="26"/>
                </a:lnTo>
                <a:lnTo>
                  <a:pt x="246" y="27"/>
                </a:lnTo>
                <a:lnTo>
                  <a:pt x="244" y="28"/>
                </a:lnTo>
                <a:lnTo>
                  <a:pt x="242" y="28"/>
                </a:lnTo>
                <a:lnTo>
                  <a:pt x="240" y="27"/>
                </a:lnTo>
                <a:lnTo>
                  <a:pt x="238" y="25"/>
                </a:lnTo>
                <a:lnTo>
                  <a:pt x="239" y="25"/>
                </a:lnTo>
                <a:lnTo>
                  <a:pt x="240" y="25"/>
                </a:lnTo>
                <a:lnTo>
                  <a:pt x="241" y="25"/>
                </a:lnTo>
                <a:lnTo>
                  <a:pt x="242" y="25"/>
                </a:lnTo>
                <a:lnTo>
                  <a:pt x="242" y="24"/>
                </a:lnTo>
                <a:lnTo>
                  <a:pt x="243" y="24"/>
                </a:lnTo>
                <a:lnTo>
                  <a:pt x="242" y="23"/>
                </a:lnTo>
                <a:lnTo>
                  <a:pt x="241" y="22"/>
                </a:lnTo>
                <a:lnTo>
                  <a:pt x="240" y="22"/>
                </a:lnTo>
                <a:lnTo>
                  <a:pt x="239" y="21"/>
                </a:lnTo>
                <a:lnTo>
                  <a:pt x="237" y="21"/>
                </a:lnTo>
                <a:lnTo>
                  <a:pt x="236" y="21"/>
                </a:lnTo>
                <a:lnTo>
                  <a:pt x="234" y="20"/>
                </a:lnTo>
                <a:lnTo>
                  <a:pt x="233" y="20"/>
                </a:lnTo>
                <a:lnTo>
                  <a:pt x="234" y="20"/>
                </a:lnTo>
                <a:lnTo>
                  <a:pt x="235" y="19"/>
                </a:lnTo>
                <a:lnTo>
                  <a:pt x="236" y="19"/>
                </a:lnTo>
                <a:lnTo>
                  <a:pt x="236" y="18"/>
                </a:lnTo>
                <a:lnTo>
                  <a:pt x="236" y="17"/>
                </a:lnTo>
                <a:lnTo>
                  <a:pt x="235" y="17"/>
                </a:lnTo>
                <a:lnTo>
                  <a:pt x="234" y="16"/>
                </a:lnTo>
                <a:lnTo>
                  <a:pt x="236" y="16"/>
                </a:lnTo>
                <a:lnTo>
                  <a:pt x="238" y="16"/>
                </a:lnTo>
                <a:lnTo>
                  <a:pt x="240" y="16"/>
                </a:lnTo>
                <a:lnTo>
                  <a:pt x="241" y="15"/>
                </a:lnTo>
                <a:lnTo>
                  <a:pt x="242" y="14"/>
                </a:lnTo>
                <a:lnTo>
                  <a:pt x="243" y="13"/>
                </a:lnTo>
                <a:lnTo>
                  <a:pt x="243" y="12"/>
                </a:lnTo>
                <a:lnTo>
                  <a:pt x="242" y="11"/>
                </a:lnTo>
                <a:lnTo>
                  <a:pt x="242" y="10"/>
                </a:lnTo>
                <a:lnTo>
                  <a:pt x="243" y="8"/>
                </a:lnTo>
                <a:lnTo>
                  <a:pt x="243" y="6"/>
                </a:lnTo>
                <a:lnTo>
                  <a:pt x="243" y="5"/>
                </a:lnTo>
                <a:lnTo>
                  <a:pt x="242" y="3"/>
                </a:lnTo>
                <a:lnTo>
                  <a:pt x="241" y="2"/>
                </a:lnTo>
                <a:lnTo>
                  <a:pt x="239" y="1"/>
                </a:lnTo>
                <a:lnTo>
                  <a:pt x="237" y="0"/>
                </a:lnTo>
                <a:lnTo>
                  <a:pt x="235" y="0"/>
                </a:lnTo>
                <a:lnTo>
                  <a:pt x="234" y="0"/>
                </a:lnTo>
                <a:lnTo>
                  <a:pt x="235" y="0"/>
                </a:lnTo>
                <a:lnTo>
                  <a:pt x="235" y="1"/>
                </a:lnTo>
                <a:lnTo>
                  <a:pt x="236" y="2"/>
                </a:lnTo>
                <a:lnTo>
                  <a:pt x="237" y="3"/>
                </a:lnTo>
                <a:lnTo>
                  <a:pt x="237" y="4"/>
                </a:lnTo>
                <a:lnTo>
                  <a:pt x="238" y="6"/>
                </a:lnTo>
                <a:lnTo>
                  <a:pt x="238" y="7"/>
                </a:lnTo>
                <a:lnTo>
                  <a:pt x="238" y="8"/>
                </a:lnTo>
                <a:lnTo>
                  <a:pt x="236" y="8"/>
                </a:lnTo>
                <a:lnTo>
                  <a:pt x="235" y="8"/>
                </a:lnTo>
                <a:lnTo>
                  <a:pt x="233" y="8"/>
                </a:lnTo>
                <a:lnTo>
                  <a:pt x="231" y="8"/>
                </a:lnTo>
                <a:lnTo>
                  <a:pt x="228" y="8"/>
                </a:lnTo>
                <a:lnTo>
                  <a:pt x="226" y="8"/>
                </a:lnTo>
                <a:lnTo>
                  <a:pt x="224" y="8"/>
                </a:lnTo>
                <a:lnTo>
                  <a:pt x="222" y="8"/>
                </a:lnTo>
                <a:lnTo>
                  <a:pt x="220" y="9"/>
                </a:lnTo>
                <a:lnTo>
                  <a:pt x="219" y="10"/>
                </a:lnTo>
                <a:lnTo>
                  <a:pt x="218" y="11"/>
                </a:lnTo>
                <a:lnTo>
                  <a:pt x="217" y="13"/>
                </a:lnTo>
                <a:lnTo>
                  <a:pt x="217" y="16"/>
                </a:lnTo>
                <a:lnTo>
                  <a:pt x="216" y="15"/>
                </a:lnTo>
                <a:lnTo>
                  <a:pt x="215" y="13"/>
                </a:lnTo>
                <a:lnTo>
                  <a:pt x="214" y="12"/>
                </a:lnTo>
                <a:lnTo>
                  <a:pt x="213" y="11"/>
                </a:lnTo>
                <a:lnTo>
                  <a:pt x="212" y="10"/>
                </a:lnTo>
                <a:lnTo>
                  <a:pt x="211" y="9"/>
                </a:lnTo>
                <a:lnTo>
                  <a:pt x="209" y="9"/>
                </a:lnTo>
                <a:lnTo>
                  <a:pt x="208" y="8"/>
                </a:lnTo>
                <a:lnTo>
                  <a:pt x="207" y="8"/>
                </a:lnTo>
                <a:lnTo>
                  <a:pt x="205" y="7"/>
                </a:lnTo>
                <a:lnTo>
                  <a:pt x="204" y="7"/>
                </a:lnTo>
                <a:lnTo>
                  <a:pt x="202" y="6"/>
                </a:lnTo>
                <a:lnTo>
                  <a:pt x="200" y="6"/>
                </a:lnTo>
                <a:lnTo>
                  <a:pt x="198" y="6"/>
                </a:lnTo>
                <a:lnTo>
                  <a:pt x="197" y="6"/>
                </a:lnTo>
                <a:lnTo>
                  <a:pt x="194" y="6"/>
                </a:lnTo>
                <a:lnTo>
                  <a:pt x="193" y="6"/>
                </a:lnTo>
                <a:lnTo>
                  <a:pt x="191" y="7"/>
                </a:lnTo>
                <a:lnTo>
                  <a:pt x="189" y="7"/>
                </a:lnTo>
                <a:lnTo>
                  <a:pt x="187" y="8"/>
                </a:lnTo>
                <a:lnTo>
                  <a:pt x="185" y="8"/>
                </a:lnTo>
                <a:lnTo>
                  <a:pt x="183" y="9"/>
                </a:lnTo>
                <a:lnTo>
                  <a:pt x="181" y="10"/>
                </a:lnTo>
                <a:lnTo>
                  <a:pt x="178" y="11"/>
                </a:lnTo>
                <a:lnTo>
                  <a:pt x="176" y="13"/>
                </a:lnTo>
                <a:lnTo>
                  <a:pt x="173" y="14"/>
                </a:lnTo>
                <a:lnTo>
                  <a:pt x="171" y="16"/>
                </a:lnTo>
                <a:lnTo>
                  <a:pt x="169" y="18"/>
                </a:lnTo>
                <a:lnTo>
                  <a:pt x="166" y="20"/>
                </a:lnTo>
                <a:lnTo>
                  <a:pt x="164" y="22"/>
                </a:lnTo>
                <a:lnTo>
                  <a:pt x="162" y="24"/>
                </a:lnTo>
                <a:lnTo>
                  <a:pt x="160" y="27"/>
                </a:lnTo>
                <a:lnTo>
                  <a:pt x="161" y="26"/>
                </a:lnTo>
                <a:lnTo>
                  <a:pt x="161" y="24"/>
                </a:lnTo>
                <a:lnTo>
                  <a:pt x="161" y="23"/>
                </a:lnTo>
                <a:lnTo>
                  <a:pt x="162" y="22"/>
                </a:lnTo>
                <a:lnTo>
                  <a:pt x="162" y="21"/>
                </a:lnTo>
                <a:lnTo>
                  <a:pt x="163" y="19"/>
                </a:lnTo>
                <a:lnTo>
                  <a:pt x="164" y="19"/>
                </a:lnTo>
                <a:lnTo>
                  <a:pt x="165" y="18"/>
                </a:lnTo>
                <a:lnTo>
                  <a:pt x="167" y="17"/>
                </a:lnTo>
                <a:lnTo>
                  <a:pt x="167" y="15"/>
                </a:lnTo>
                <a:lnTo>
                  <a:pt x="167" y="13"/>
                </a:lnTo>
                <a:lnTo>
                  <a:pt x="165" y="12"/>
                </a:lnTo>
                <a:lnTo>
                  <a:pt x="167" y="11"/>
                </a:lnTo>
                <a:lnTo>
                  <a:pt x="168" y="10"/>
                </a:lnTo>
                <a:lnTo>
                  <a:pt x="169" y="9"/>
                </a:lnTo>
                <a:lnTo>
                  <a:pt x="169" y="8"/>
                </a:lnTo>
                <a:lnTo>
                  <a:pt x="169" y="7"/>
                </a:lnTo>
                <a:lnTo>
                  <a:pt x="168" y="7"/>
                </a:lnTo>
                <a:lnTo>
                  <a:pt x="167" y="7"/>
                </a:lnTo>
                <a:lnTo>
                  <a:pt x="165" y="8"/>
                </a:lnTo>
                <a:lnTo>
                  <a:pt x="163" y="8"/>
                </a:lnTo>
                <a:lnTo>
                  <a:pt x="161" y="9"/>
                </a:lnTo>
                <a:lnTo>
                  <a:pt x="159" y="10"/>
                </a:lnTo>
                <a:lnTo>
                  <a:pt x="157" y="11"/>
                </a:lnTo>
                <a:lnTo>
                  <a:pt x="155" y="12"/>
                </a:lnTo>
                <a:lnTo>
                  <a:pt x="153" y="13"/>
                </a:lnTo>
                <a:lnTo>
                  <a:pt x="151" y="14"/>
                </a:lnTo>
                <a:lnTo>
                  <a:pt x="150" y="15"/>
                </a:lnTo>
                <a:lnTo>
                  <a:pt x="148" y="15"/>
                </a:lnTo>
                <a:lnTo>
                  <a:pt x="147" y="15"/>
                </a:lnTo>
                <a:lnTo>
                  <a:pt x="146" y="14"/>
                </a:lnTo>
                <a:lnTo>
                  <a:pt x="146" y="13"/>
                </a:lnTo>
                <a:lnTo>
                  <a:pt x="146" y="12"/>
                </a:lnTo>
                <a:lnTo>
                  <a:pt x="146" y="11"/>
                </a:lnTo>
                <a:lnTo>
                  <a:pt x="147" y="9"/>
                </a:lnTo>
                <a:lnTo>
                  <a:pt x="147" y="8"/>
                </a:lnTo>
                <a:lnTo>
                  <a:pt x="146" y="9"/>
                </a:lnTo>
                <a:lnTo>
                  <a:pt x="144" y="10"/>
                </a:lnTo>
                <a:lnTo>
                  <a:pt x="144" y="12"/>
                </a:lnTo>
                <a:lnTo>
                  <a:pt x="144" y="13"/>
                </a:lnTo>
                <a:lnTo>
                  <a:pt x="144" y="14"/>
                </a:lnTo>
                <a:lnTo>
                  <a:pt x="144" y="15"/>
                </a:lnTo>
                <a:lnTo>
                  <a:pt x="145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7"/>
                </a:lnTo>
                <a:lnTo>
                  <a:pt x="151" y="17"/>
                </a:lnTo>
                <a:lnTo>
                  <a:pt x="152" y="16"/>
                </a:lnTo>
                <a:lnTo>
                  <a:pt x="154" y="15"/>
                </a:lnTo>
                <a:lnTo>
                  <a:pt x="156" y="14"/>
                </a:lnTo>
                <a:lnTo>
                  <a:pt x="158" y="13"/>
                </a:lnTo>
                <a:lnTo>
                  <a:pt x="160" y="12"/>
                </a:lnTo>
                <a:lnTo>
                  <a:pt x="162" y="10"/>
                </a:lnTo>
                <a:lnTo>
                  <a:pt x="164" y="9"/>
                </a:lnTo>
                <a:lnTo>
                  <a:pt x="165" y="9"/>
                </a:lnTo>
                <a:lnTo>
                  <a:pt x="165" y="10"/>
                </a:lnTo>
                <a:lnTo>
                  <a:pt x="165" y="11"/>
                </a:lnTo>
                <a:lnTo>
                  <a:pt x="164" y="12"/>
                </a:lnTo>
                <a:lnTo>
                  <a:pt x="164" y="13"/>
                </a:lnTo>
                <a:lnTo>
                  <a:pt x="163" y="13"/>
                </a:lnTo>
                <a:lnTo>
                  <a:pt x="164" y="14"/>
                </a:lnTo>
                <a:lnTo>
                  <a:pt x="165" y="15"/>
                </a:lnTo>
                <a:lnTo>
                  <a:pt x="165" y="16"/>
                </a:lnTo>
                <a:lnTo>
                  <a:pt x="164" y="17"/>
                </a:lnTo>
                <a:lnTo>
                  <a:pt x="162" y="18"/>
                </a:lnTo>
                <a:lnTo>
                  <a:pt x="161" y="19"/>
                </a:lnTo>
                <a:lnTo>
                  <a:pt x="160" y="21"/>
                </a:lnTo>
                <a:lnTo>
                  <a:pt x="160" y="22"/>
                </a:lnTo>
                <a:lnTo>
                  <a:pt x="159" y="24"/>
                </a:lnTo>
                <a:lnTo>
                  <a:pt x="159" y="26"/>
                </a:lnTo>
                <a:lnTo>
                  <a:pt x="159" y="28"/>
                </a:lnTo>
                <a:lnTo>
                  <a:pt x="159" y="29"/>
                </a:lnTo>
                <a:lnTo>
                  <a:pt x="162" y="27"/>
                </a:lnTo>
                <a:lnTo>
                  <a:pt x="163" y="26"/>
                </a:lnTo>
                <a:lnTo>
                  <a:pt x="164" y="25"/>
                </a:lnTo>
                <a:lnTo>
                  <a:pt x="165" y="24"/>
                </a:lnTo>
                <a:lnTo>
                  <a:pt x="166" y="23"/>
                </a:lnTo>
                <a:lnTo>
                  <a:pt x="167" y="21"/>
                </a:lnTo>
                <a:lnTo>
                  <a:pt x="169" y="20"/>
                </a:lnTo>
                <a:lnTo>
                  <a:pt x="171" y="19"/>
                </a:lnTo>
                <a:lnTo>
                  <a:pt x="173" y="17"/>
                </a:lnTo>
                <a:lnTo>
                  <a:pt x="175" y="16"/>
                </a:lnTo>
                <a:lnTo>
                  <a:pt x="177" y="14"/>
                </a:lnTo>
                <a:lnTo>
                  <a:pt x="179" y="13"/>
                </a:lnTo>
                <a:lnTo>
                  <a:pt x="182" y="12"/>
                </a:lnTo>
                <a:lnTo>
                  <a:pt x="185" y="11"/>
                </a:lnTo>
                <a:lnTo>
                  <a:pt x="187" y="10"/>
                </a:lnTo>
                <a:lnTo>
                  <a:pt x="190" y="9"/>
                </a:lnTo>
                <a:lnTo>
                  <a:pt x="193" y="8"/>
                </a:lnTo>
                <a:lnTo>
                  <a:pt x="196" y="8"/>
                </a:lnTo>
                <a:lnTo>
                  <a:pt x="199" y="8"/>
                </a:lnTo>
                <a:lnTo>
                  <a:pt x="201" y="8"/>
                </a:lnTo>
                <a:lnTo>
                  <a:pt x="204" y="8"/>
                </a:lnTo>
                <a:lnTo>
                  <a:pt x="206" y="9"/>
                </a:lnTo>
                <a:lnTo>
                  <a:pt x="208" y="10"/>
                </a:lnTo>
                <a:lnTo>
                  <a:pt x="210" y="11"/>
                </a:lnTo>
                <a:lnTo>
                  <a:pt x="212" y="12"/>
                </a:lnTo>
                <a:lnTo>
                  <a:pt x="213" y="13"/>
                </a:lnTo>
                <a:lnTo>
                  <a:pt x="214" y="14"/>
                </a:lnTo>
                <a:lnTo>
                  <a:pt x="216" y="15"/>
                </a:lnTo>
                <a:lnTo>
                  <a:pt x="217" y="17"/>
                </a:lnTo>
                <a:lnTo>
                  <a:pt x="218" y="18"/>
                </a:lnTo>
                <a:lnTo>
                  <a:pt x="218" y="19"/>
                </a:lnTo>
                <a:lnTo>
                  <a:pt x="219" y="19"/>
                </a:lnTo>
                <a:lnTo>
                  <a:pt x="219" y="21"/>
                </a:lnTo>
                <a:lnTo>
                  <a:pt x="219" y="22"/>
                </a:lnTo>
                <a:lnTo>
                  <a:pt x="219" y="24"/>
                </a:lnTo>
                <a:lnTo>
                  <a:pt x="218" y="22"/>
                </a:lnTo>
                <a:lnTo>
                  <a:pt x="217" y="20"/>
                </a:lnTo>
                <a:lnTo>
                  <a:pt x="215" y="18"/>
                </a:lnTo>
                <a:lnTo>
                  <a:pt x="214" y="17"/>
                </a:lnTo>
                <a:lnTo>
                  <a:pt x="212" y="16"/>
                </a:lnTo>
                <a:lnTo>
                  <a:pt x="210" y="15"/>
                </a:lnTo>
                <a:lnTo>
                  <a:pt x="208" y="14"/>
                </a:lnTo>
                <a:lnTo>
                  <a:pt x="207" y="14"/>
                </a:lnTo>
                <a:lnTo>
                  <a:pt x="205" y="13"/>
                </a:lnTo>
                <a:lnTo>
                  <a:pt x="203" y="13"/>
                </a:lnTo>
                <a:lnTo>
                  <a:pt x="201" y="13"/>
                </a:lnTo>
                <a:lnTo>
                  <a:pt x="200" y="13"/>
                </a:lnTo>
                <a:lnTo>
                  <a:pt x="198" y="13"/>
                </a:lnTo>
                <a:lnTo>
                  <a:pt x="197" y="14"/>
                </a:lnTo>
                <a:lnTo>
                  <a:pt x="196" y="14"/>
                </a:lnTo>
                <a:lnTo>
                  <a:pt x="195" y="14"/>
                </a:lnTo>
                <a:lnTo>
                  <a:pt x="196" y="15"/>
                </a:lnTo>
                <a:lnTo>
                  <a:pt x="197" y="15"/>
                </a:lnTo>
                <a:lnTo>
                  <a:pt x="198" y="15"/>
                </a:lnTo>
                <a:lnTo>
                  <a:pt x="198" y="16"/>
                </a:lnTo>
                <a:lnTo>
                  <a:pt x="199" y="16"/>
                </a:lnTo>
                <a:lnTo>
                  <a:pt x="200" y="17"/>
                </a:lnTo>
                <a:lnTo>
                  <a:pt x="201" y="17"/>
                </a:lnTo>
                <a:lnTo>
                  <a:pt x="201" y="18"/>
                </a:lnTo>
                <a:lnTo>
                  <a:pt x="200" y="18"/>
                </a:lnTo>
                <a:lnTo>
                  <a:pt x="198" y="17"/>
                </a:lnTo>
                <a:lnTo>
                  <a:pt x="196" y="17"/>
                </a:lnTo>
                <a:lnTo>
                  <a:pt x="193" y="17"/>
                </a:lnTo>
                <a:lnTo>
                  <a:pt x="191" y="17"/>
                </a:lnTo>
                <a:lnTo>
                  <a:pt x="188" y="17"/>
                </a:lnTo>
                <a:lnTo>
                  <a:pt x="184" y="17"/>
                </a:lnTo>
                <a:lnTo>
                  <a:pt x="181" y="17"/>
                </a:lnTo>
                <a:lnTo>
                  <a:pt x="177" y="18"/>
                </a:lnTo>
                <a:lnTo>
                  <a:pt x="174" y="19"/>
                </a:lnTo>
                <a:lnTo>
                  <a:pt x="171" y="21"/>
                </a:lnTo>
                <a:lnTo>
                  <a:pt x="169" y="22"/>
                </a:lnTo>
                <a:lnTo>
                  <a:pt x="167" y="24"/>
                </a:lnTo>
                <a:lnTo>
                  <a:pt x="165" y="26"/>
                </a:lnTo>
                <a:lnTo>
                  <a:pt x="163" y="28"/>
                </a:lnTo>
                <a:lnTo>
                  <a:pt x="161" y="30"/>
                </a:lnTo>
                <a:lnTo>
                  <a:pt x="159" y="32"/>
                </a:lnTo>
                <a:lnTo>
                  <a:pt x="158" y="33"/>
                </a:lnTo>
                <a:lnTo>
                  <a:pt x="156" y="35"/>
                </a:lnTo>
                <a:lnTo>
                  <a:pt x="153" y="37"/>
                </a:lnTo>
                <a:lnTo>
                  <a:pt x="151" y="38"/>
                </a:lnTo>
                <a:lnTo>
                  <a:pt x="149" y="40"/>
                </a:lnTo>
                <a:lnTo>
                  <a:pt x="146" y="41"/>
                </a:lnTo>
                <a:lnTo>
                  <a:pt x="144" y="43"/>
                </a:lnTo>
                <a:lnTo>
                  <a:pt x="141" y="44"/>
                </a:lnTo>
                <a:lnTo>
                  <a:pt x="138" y="46"/>
                </a:lnTo>
                <a:lnTo>
                  <a:pt x="136" y="47"/>
                </a:lnTo>
                <a:lnTo>
                  <a:pt x="133" y="49"/>
                </a:lnTo>
                <a:lnTo>
                  <a:pt x="131" y="50"/>
                </a:lnTo>
                <a:lnTo>
                  <a:pt x="128" y="51"/>
                </a:lnTo>
                <a:lnTo>
                  <a:pt x="125" y="52"/>
                </a:lnTo>
                <a:lnTo>
                  <a:pt x="123" y="53"/>
                </a:lnTo>
                <a:lnTo>
                  <a:pt x="121" y="53"/>
                </a:lnTo>
                <a:lnTo>
                  <a:pt x="119" y="54"/>
                </a:lnTo>
                <a:lnTo>
                  <a:pt x="117" y="54"/>
                </a:lnTo>
                <a:lnTo>
                  <a:pt x="114" y="54"/>
                </a:lnTo>
                <a:lnTo>
                  <a:pt x="111" y="54"/>
                </a:lnTo>
                <a:lnTo>
                  <a:pt x="108" y="54"/>
                </a:lnTo>
                <a:lnTo>
                  <a:pt x="105" y="54"/>
                </a:lnTo>
                <a:lnTo>
                  <a:pt x="103" y="54"/>
                </a:lnTo>
                <a:lnTo>
                  <a:pt x="100" y="54"/>
                </a:lnTo>
                <a:lnTo>
                  <a:pt x="97" y="54"/>
                </a:lnTo>
                <a:lnTo>
                  <a:pt x="94" y="53"/>
                </a:lnTo>
                <a:lnTo>
                  <a:pt x="92" y="53"/>
                </a:lnTo>
                <a:lnTo>
                  <a:pt x="90" y="53"/>
                </a:lnTo>
                <a:lnTo>
                  <a:pt x="88" y="52"/>
                </a:lnTo>
                <a:lnTo>
                  <a:pt x="87" y="52"/>
                </a:lnTo>
                <a:lnTo>
                  <a:pt x="86" y="51"/>
                </a:lnTo>
                <a:lnTo>
                  <a:pt x="89" y="52"/>
                </a:lnTo>
                <a:lnTo>
                  <a:pt x="92" y="52"/>
                </a:lnTo>
                <a:lnTo>
                  <a:pt x="96" y="52"/>
                </a:lnTo>
                <a:lnTo>
                  <a:pt x="99" y="52"/>
                </a:lnTo>
                <a:lnTo>
                  <a:pt x="103" y="52"/>
                </a:lnTo>
                <a:lnTo>
                  <a:pt x="107" y="51"/>
                </a:lnTo>
                <a:lnTo>
                  <a:pt x="111" y="50"/>
                </a:lnTo>
                <a:lnTo>
                  <a:pt x="115" y="49"/>
                </a:lnTo>
                <a:lnTo>
                  <a:pt x="118" y="48"/>
                </a:lnTo>
                <a:lnTo>
                  <a:pt x="121" y="46"/>
                </a:lnTo>
                <a:lnTo>
                  <a:pt x="124" y="44"/>
                </a:lnTo>
                <a:lnTo>
                  <a:pt x="127" y="42"/>
                </a:lnTo>
                <a:lnTo>
                  <a:pt x="129" y="40"/>
                </a:lnTo>
                <a:lnTo>
                  <a:pt x="131" y="37"/>
                </a:lnTo>
                <a:lnTo>
                  <a:pt x="132" y="34"/>
                </a:lnTo>
                <a:lnTo>
                  <a:pt x="133" y="31"/>
                </a:lnTo>
                <a:lnTo>
                  <a:pt x="133" y="27"/>
                </a:lnTo>
                <a:lnTo>
                  <a:pt x="134" y="24"/>
                </a:lnTo>
                <a:lnTo>
                  <a:pt x="136" y="21"/>
                </a:lnTo>
                <a:lnTo>
                  <a:pt x="137" y="19"/>
                </a:lnTo>
                <a:lnTo>
                  <a:pt x="139" y="17"/>
                </a:lnTo>
                <a:lnTo>
                  <a:pt x="141" y="15"/>
                </a:lnTo>
                <a:lnTo>
                  <a:pt x="143" y="13"/>
                </a:lnTo>
                <a:lnTo>
                  <a:pt x="144" y="12"/>
                </a:lnTo>
                <a:lnTo>
                  <a:pt x="144" y="10"/>
                </a:lnTo>
                <a:lnTo>
                  <a:pt x="142" y="11"/>
                </a:lnTo>
                <a:lnTo>
                  <a:pt x="140" y="13"/>
                </a:lnTo>
                <a:lnTo>
                  <a:pt x="137" y="16"/>
                </a:lnTo>
                <a:lnTo>
                  <a:pt x="135" y="18"/>
                </a:lnTo>
                <a:lnTo>
                  <a:pt x="134" y="21"/>
                </a:lnTo>
                <a:lnTo>
                  <a:pt x="132" y="24"/>
                </a:lnTo>
                <a:lnTo>
                  <a:pt x="131" y="27"/>
                </a:lnTo>
                <a:lnTo>
                  <a:pt x="131" y="30"/>
                </a:lnTo>
                <a:lnTo>
                  <a:pt x="131" y="33"/>
                </a:lnTo>
                <a:lnTo>
                  <a:pt x="130" y="35"/>
                </a:lnTo>
                <a:lnTo>
                  <a:pt x="129" y="38"/>
                </a:lnTo>
                <a:lnTo>
                  <a:pt x="127" y="39"/>
                </a:lnTo>
                <a:lnTo>
                  <a:pt x="125" y="41"/>
                </a:lnTo>
                <a:lnTo>
                  <a:pt x="123" y="43"/>
                </a:lnTo>
                <a:lnTo>
                  <a:pt x="121" y="44"/>
                </a:lnTo>
                <a:lnTo>
                  <a:pt x="118" y="46"/>
                </a:lnTo>
                <a:lnTo>
                  <a:pt x="115" y="47"/>
                </a:lnTo>
                <a:lnTo>
                  <a:pt x="112" y="48"/>
                </a:lnTo>
                <a:lnTo>
                  <a:pt x="109" y="49"/>
                </a:lnTo>
                <a:lnTo>
                  <a:pt x="106" y="49"/>
                </a:lnTo>
                <a:lnTo>
                  <a:pt x="103" y="50"/>
                </a:lnTo>
                <a:lnTo>
                  <a:pt x="99" y="50"/>
                </a:lnTo>
                <a:lnTo>
                  <a:pt x="97" y="50"/>
                </a:lnTo>
                <a:lnTo>
                  <a:pt x="94" y="50"/>
                </a:lnTo>
                <a:lnTo>
                  <a:pt x="96" y="50"/>
                </a:lnTo>
                <a:lnTo>
                  <a:pt x="98" y="49"/>
                </a:lnTo>
                <a:lnTo>
                  <a:pt x="101" y="48"/>
                </a:lnTo>
                <a:lnTo>
                  <a:pt x="104" y="47"/>
                </a:lnTo>
                <a:lnTo>
                  <a:pt x="107" y="46"/>
                </a:lnTo>
                <a:lnTo>
                  <a:pt x="109" y="45"/>
                </a:lnTo>
                <a:lnTo>
                  <a:pt x="112" y="44"/>
                </a:lnTo>
                <a:lnTo>
                  <a:pt x="115" y="43"/>
                </a:lnTo>
                <a:lnTo>
                  <a:pt x="117" y="41"/>
                </a:lnTo>
                <a:lnTo>
                  <a:pt x="120" y="40"/>
                </a:lnTo>
                <a:lnTo>
                  <a:pt x="122" y="38"/>
                </a:lnTo>
                <a:lnTo>
                  <a:pt x="124" y="36"/>
                </a:lnTo>
                <a:lnTo>
                  <a:pt x="125" y="33"/>
                </a:lnTo>
                <a:lnTo>
                  <a:pt x="126" y="31"/>
                </a:lnTo>
                <a:lnTo>
                  <a:pt x="127" y="28"/>
                </a:lnTo>
                <a:lnTo>
                  <a:pt x="128" y="25"/>
                </a:lnTo>
                <a:lnTo>
                  <a:pt x="128" y="22"/>
                </a:lnTo>
                <a:lnTo>
                  <a:pt x="127" y="20"/>
                </a:lnTo>
                <a:lnTo>
                  <a:pt x="127" y="18"/>
                </a:lnTo>
                <a:lnTo>
                  <a:pt x="126" y="16"/>
                </a:lnTo>
                <a:lnTo>
                  <a:pt x="125" y="14"/>
                </a:lnTo>
                <a:lnTo>
                  <a:pt x="123" y="12"/>
                </a:lnTo>
                <a:lnTo>
                  <a:pt x="122" y="10"/>
                </a:lnTo>
                <a:lnTo>
                  <a:pt x="120" y="9"/>
                </a:lnTo>
                <a:lnTo>
                  <a:pt x="119" y="8"/>
                </a:lnTo>
                <a:lnTo>
                  <a:pt x="117" y="7"/>
                </a:lnTo>
                <a:lnTo>
                  <a:pt x="115" y="6"/>
                </a:lnTo>
                <a:lnTo>
                  <a:pt x="113" y="5"/>
                </a:lnTo>
                <a:lnTo>
                  <a:pt x="111" y="4"/>
                </a:lnTo>
                <a:lnTo>
                  <a:pt x="109" y="4"/>
                </a:lnTo>
                <a:lnTo>
                  <a:pt x="107" y="4"/>
                </a:lnTo>
                <a:lnTo>
                  <a:pt x="105" y="4"/>
                </a:lnTo>
                <a:lnTo>
                  <a:pt x="101" y="5"/>
                </a:lnTo>
                <a:lnTo>
                  <a:pt x="99" y="6"/>
                </a:lnTo>
                <a:lnTo>
                  <a:pt x="96" y="7"/>
                </a:lnTo>
                <a:lnTo>
                  <a:pt x="95" y="9"/>
                </a:lnTo>
                <a:lnTo>
                  <a:pt x="94" y="11"/>
                </a:lnTo>
                <a:lnTo>
                  <a:pt x="93" y="12"/>
                </a:lnTo>
                <a:lnTo>
                  <a:pt x="93" y="14"/>
                </a:lnTo>
                <a:lnTo>
                  <a:pt x="93" y="16"/>
                </a:lnTo>
                <a:lnTo>
                  <a:pt x="94" y="17"/>
                </a:lnTo>
                <a:lnTo>
                  <a:pt x="95" y="18"/>
                </a:lnTo>
                <a:lnTo>
                  <a:pt x="96" y="19"/>
                </a:lnTo>
                <a:lnTo>
                  <a:pt x="97" y="20"/>
                </a:lnTo>
                <a:lnTo>
                  <a:pt x="98" y="20"/>
                </a:lnTo>
                <a:lnTo>
                  <a:pt x="99" y="20"/>
                </a:lnTo>
                <a:lnTo>
                  <a:pt x="101" y="20"/>
                </a:lnTo>
                <a:lnTo>
                  <a:pt x="102" y="20"/>
                </a:lnTo>
                <a:lnTo>
                  <a:pt x="99" y="18"/>
                </a:lnTo>
                <a:lnTo>
                  <a:pt x="98" y="18"/>
                </a:lnTo>
                <a:lnTo>
                  <a:pt x="97" y="17"/>
                </a:lnTo>
                <a:lnTo>
                  <a:pt x="97" y="16"/>
                </a:lnTo>
                <a:lnTo>
                  <a:pt x="96" y="15"/>
                </a:lnTo>
                <a:lnTo>
                  <a:pt x="96" y="14"/>
                </a:lnTo>
                <a:lnTo>
                  <a:pt x="95" y="13"/>
                </a:lnTo>
                <a:lnTo>
                  <a:pt x="96" y="11"/>
                </a:lnTo>
                <a:lnTo>
                  <a:pt x="96" y="10"/>
                </a:lnTo>
                <a:lnTo>
                  <a:pt x="98" y="9"/>
                </a:lnTo>
                <a:lnTo>
                  <a:pt x="100" y="8"/>
                </a:lnTo>
                <a:lnTo>
                  <a:pt x="102" y="7"/>
                </a:lnTo>
                <a:lnTo>
                  <a:pt x="105" y="6"/>
                </a:lnTo>
                <a:lnTo>
                  <a:pt x="108" y="6"/>
                </a:lnTo>
                <a:lnTo>
                  <a:pt x="111" y="6"/>
                </a:lnTo>
                <a:lnTo>
                  <a:pt x="114" y="7"/>
                </a:lnTo>
                <a:lnTo>
                  <a:pt x="117" y="8"/>
                </a:lnTo>
                <a:lnTo>
                  <a:pt x="119" y="10"/>
                </a:lnTo>
                <a:lnTo>
                  <a:pt x="121" y="11"/>
                </a:lnTo>
                <a:lnTo>
                  <a:pt x="123" y="13"/>
                </a:lnTo>
                <a:lnTo>
                  <a:pt x="124" y="15"/>
                </a:lnTo>
                <a:lnTo>
                  <a:pt x="125" y="17"/>
                </a:lnTo>
                <a:lnTo>
                  <a:pt x="125" y="19"/>
                </a:lnTo>
                <a:lnTo>
                  <a:pt x="126" y="21"/>
                </a:lnTo>
                <a:lnTo>
                  <a:pt x="126" y="22"/>
                </a:lnTo>
                <a:lnTo>
                  <a:pt x="124" y="17"/>
                </a:lnTo>
                <a:lnTo>
                  <a:pt x="122" y="14"/>
                </a:lnTo>
                <a:lnTo>
                  <a:pt x="119" y="11"/>
                </a:lnTo>
                <a:lnTo>
                  <a:pt x="117" y="9"/>
                </a:lnTo>
                <a:lnTo>
                  <a:pt x="114" y="8"/>
                </a:lnTo>
                <a:lnTo>
                  <a:pt x="111" y="8"/>
                </a:lnTo>
                <a:lnTo>
                  <a:pt x="108" y="8"/>
                </a:lnTo>
                <a:lnTo>
                  <a:pt x="105" y="9"/>
                </a:lnTo>
                <a:lnTo>
                  <a:pt x="103" y="10"/>
                </a:lnTo>
                <a:lnTo>
                  <a:pt x="101" y="11"/>
                </a:lnTo>
                <a:lnTo>
                  <a:pt x="100" y="12"/>
                </a:lnTo>
                <a:lnTo>
                  <a:pt x="99" y="13"/>
                </a:lnTo>
                <a:lnTo>
                  <a:pt x="98" y="14"/>
                </a:lnTo>
                <a:lnTo>
                  <a:pt x="98" y="16"/>
                </a:lnTo>
                <a:lnTo>
                  <a:pt x="99" y="17"/>
                </a:lnTo>
                <a:lnTo>
                  <a:pt x="99" y="18"/>
                </a:lnTo>
                <a:lnTo>
                  <a:pt x="102" y="20"/>
                </a:lnTo>
                <a:lnTo>
                  <a:pt x="101" y="18"/>
                </a:lnTo>
                <a:lnTo>
                  <a:pt x="100" y="16"/>
                </a:lnTo>
                <a:lnTo>
                  <a:pt x="100" y="14"/>
                </a:lnTo>
                <a:lnTo>
                  <a:pt x="102" y="12"/>
                </a:lnTo>
                <a:lnTo>
                  <a:pt x="104" y="11"/>
                </a:lnTo>
                <a:lnTo>
                  <a:pt x="107" y="10"/>
                </a:lnTo>
                <a:lnTo>
                  <a:pt x="110" y="10"/>
                </a:lnTo>
                <a:lnTo>
                  <a:pt x="113" y="10"/>
                </a:lnTo>
                <a:lnTo>
                  <a:pt x="116" y="11"/>
                </a:lnTo>
                <a:lnTo>
                  <a:pt x="119" y="13"/>
                </a:lnTo>
                <a:lnTo>
                  <a:pt x="121" y="15"/>
                </a:lnTo>
                <a:lnTo>
                  <a:pt x="123" y="18"/>
                </a:lnTo>
                <a:lnTo>
                  <a:pt x="121" y="17"/>
                </a:lnTo>
                <a:lnTo>
                  <a:pt x="120" y="16"/>
                </a:lnTo>
                <a:lnTo>
                  <a:pt x="117" y="15"/>
                </a:lnTo>
                <a:lnTo>
                  <a:pt x="115" y="14"/>
                </a:lnTo>
                <a:lnTo>
                  <a:pt x="113" y="13"/>
                </a:lnTo>
                <a:lnTo>
                  <a:pt x="111" y="13"/>
                </a:lnTo>
                <a:lnTo>
                  <a:pt x="109" y="13"/>
                </a:lnTo>
                <a:lnTo>
                  <a:pt x="108" y="14"/>
                </a:lnTo>
                <a:lnTo>
                  <a:pt x="107" y="16"/>
                </a:lnTo>
                <a:lnTo>
                  <a:pt x="108" y="18"/>
                </a:lnTo>
                <a:lnTo>
                  <a:pt x="109" y="19"/>
                </a:lnTo>
                <a:lnTo>
                  <a:pt x="110" y="20"/>
                </a:lnTo>
                <a:lnTo>
                  <a:pt x="111" y="20"/>
                </a:lnTo>
                <a:lnTo>
                  <a:pt x="111" y="21"/>
                </a:lnTo>
                <a:lnTo>
                  <a:pt x="112" y="21"/>
                </a:lnTo>
                <a:lnTo>
                  <a:pt x="113" y="21"/>
                </a:lnTo>
                <a:lnTo>
                  <a:pt x="113" y="20"/>
                </a:lnTo>
                <a:lnTo>
                  <a:pt x="114" y="20"/>
                </a:lnTo>
                <a:lnTo>
                  <a:pt x="115" y="19"/>
                </a:lnTo>
                <a:lnTo>
                  <a:pt x="115" y="17"/>
                </a:lnTo>
                <a:lnTo>
                  <a:pt x="116" y="17"/>
                </a:lnTo>
                <a:lnTo>
                  <a:pt x="117" y="17"/>
                </a:lnTo>
                <a:lnTo>
                  <a:pt x="118" y="18"/>
                </a:lnTo>
                <a:lnTo>
                  <a:pt x="119" y="18"/>
                </a:lnTo>
                <a:lnTo>
                  <a:pt x="120" y="19"/>
                </a:lnTo>
                <a:lnTo>
                  <a:pt x="122" y="20"/>
                </a:lnTo>
                <a:lnTo>
                  <a:pt x="123" y="22"/>
                </a:lnTo>
                <a:lnTo>
                  <a:pt x="124" y="23"/>
                </a:lnTo>
                <a:lnTo>
                  <a:pt x="124" y="24"/>
                </a:lnTo>
                <a:lnTo>
                  <a:pt x="124" y="28"/>
                </a:lnTo>
                <a:lnTo>
                  <a:pt x="123" y="31"/>
                </a:lnTo>
                <a:lnTo>
                  <a:pt x="122" y="34"/>
                </a:lnTo>
                <a:lnTo>
                  <a:pt x="121" y="36"/>
                </a:lnTo>
                <a:lnTo>
                  <a:pt x="119" y="37"/>
                </a:lnTo>
                <a:lnTo>
                  <a:pt x="118" y="38"/>
                </a:lnTo>
                <a:lnTo>
                  <a:pt x="117" y="39"/>
                </a:lnTo>
                <a:lnTo>
                  <a:pt x="116" y="39"/>
                </a:lnTo>
                <a:lnTo>
                  <a:pt x="113" y="40"/>
                </a:lnTo>
                <a:lnTo>
                  <a:pt x="112" y="42"/>
                </a:lnTo>
                <a:lnTo>
                  <a:pt x="110" y="43"/>
                </a:lnTo>
                <a:lnTo>
                  <a:pt x="107" y="44"/>
                </a:lnTo>
                <a:lnTo>
                  <a:pt x="103" y="46"/>
                </a:lnTo>
                <a:lnTo>
                  <a:pt x="100" y="47"/>
                </a:lnTo>
                <a:lnTo>
                  <a:pt x="96" y="48"/>
                </a:lnTo>
                <a:lnTo>
                  <a:pt x="94" y="49"/>
                </a:lnTo>
                <a:lnTo>
                  <a:pt x="91" y="50"/>
                </a:lnTo>
                <a:lnTo>
                  <a:pt x="89" y="50"/>
                </a:lnTo>
                <a:lnTo>
                  <a:pt x="87" y="50"/>
                </a:lnTo>
                <a:lnTo>
                  <a:pt x="85" y="50"/>
                </a:lnTo>
                <a:lnTo>
                  <a:pt x="82" y="49"/>
                </a:lnTo>
                <a:lnTo>
                  <a:pt x="80" y="49"/>
                </a:lnTo>
                <a:lnTo>
                  <a:pt x="78" y="48"/>
                </a:lnTo>
                <a:lnTo>
                  <a:pt x="76" y="48"/>
                </a:lnTo>
                <a:lnTo>
                  <a:pt x="75" y="47"/>
                </a:lnTo>
                <a:lnTo>
                  <a:pt x="74" y="45"/>
                </a:lnTo>
                <a:lnTo>
                  <a:pt x="75" y="46"/>
                </a:lnTo>
                <a:lnTo>
                  <a:pt x="77" y="47"/>
                </a:lnTo>
                <a:lnTo>
                  <a:pt x="79" y="47"/>
                </a:lnTo>
                <a:lnTo>
                  <a:pt x="81" y="48"/>
                </a:lnTo>
                <a:lnTo>
                  <a:pt x="83" y="48"/>
                </a:lnTo>
                <a:lnTo>
                  <a:pt x="86" y="48"/>
                </a:lnTo>
                <a:lnTo>
                  <a:pt x="89" y="48"/>
                </a:lnTo>
                <a:lnTo>
                  <a:pt x="92" y="48"/>
                </a:lnTo>
                <a:lnTo>
                  <a:pt x="96" y="47"/>
                </a:lnTo>
                <a:lnTo>
                  <a:pt x="99" y="46"/>
                </a:lnTo>
                <a:lnTo>
                  <a:pt x="102" y="45"/>
                </a:lnTo>
                <a:lnTo>
                  <a:pt x="104" y="44"/>
                </a:lnTo>
                <a:lnTo>
                  <a:pt x="105" y="42"/>
                </a:lnTo>
                <a:lnTo>
                  <a:pt x="107" y="41"/>
                </a:lnTo>
                <a:lnTo>
                  <a:pt x="108" y="39"/>
                </a:lnTo>
                <a:lnTo>
                  <a:pt x="109" y="37"/>
                </a:lnTo>
                <a:lnTo>
                  <a:pt x="109" y="35"/>
                </a:lnTo>
                <a:lnTo>
                  <a:pt x="109" y="33"/>
                </a:lnTo>
                <a:lnTo>
                  <a:pt x="109" y="31"/>
                </a:lnTo>
                <a:lnTo>
                  <a:pt x="108" y="30"/>
                </a:lnTo>
                <a:lnTo>
                  <a:pt x="107" y="29"/>
                </a:lnTo>
                <a:lnTo>
                  <a:pt x="106" y="29"/>
                </a:lnTo>
                <a:lnTo>
                  <a:pt x="104" y="28"/>
                </a:lnTo>
                <a:lnTo>
                  <a:pt x="102" y="29"/>
                </a:lnTo>
                <a:lnTo>
                  <a:pt x="103" y="28"/>
                </a:lnTo>
                <a:lnTo>
                  <a:pt x="104" y="27"/>
                </a:lnTo>
                <a:lnTo>
                  <a:pt x="106" y="27"/>
                </a:lnTo>
                <a:lnTo>
                  <a:pt x="107" y="27"/>
                </a:lnTo>
                <a:lnTo>
                  <a:pt x="108" y="28"/>
                </a:lnTo>
                <a:lnTo>
                  <a:pt x="110" y="28"/>
                </a:lnTo>
                <a:lnTo>
                  <a:pt x="111" y="29"/>
                </a:lnTo>
                <a:lnTo>
                  <a:pt x="111" y="28"/>
                </a:lnTo>
                <a:lnTo>
                  <a:pt x="111" y="27"/>
                </a:lnTo>
                <a:lnTo>
                  <a:pt x="111" y="26"/>
                </a:lnTo>
                <a:lnTo>
                  <a:pt x="111" y="25"/>
                </a:lnTo>
                <a:lnTo>
                  <a:pt x="112" y="25"/>
                </a:lnTo>
                <a:lnTo>
                  <a:pt x="113" y="26"/>
                </a:lnTo>
                <a:lnTo>
                  <a:pt x="114" y="27"/>
                </a:lnTo>
                <a:lnTo>
                  <a:pt x="115" y="29"/>
                </a:lnTo>
                <a:lnTo>
                  <a:pt x="116" y="31"/>
                </a:lnTo>
                <a:lnTo>
                  <a:pt x="116" y="34"/>
                </a:lnTo>
                <a:lnTo>
                  <a:pt x="115" y="38"/>
                </a:lnTo>
                <a:lnTo>
                  <a:pt x="113" y="40"/>
                </a:lnTo>
                <a:lnTo>
                  <a:pt x="116" y="39"/>
                </a:lnTo>
                <a:lnTo>
                  <a:pt x="118" y="36"/>
                </a:lnTo>
                <a:lnTo>
                  <a:pt x="118" y="33"/>
                </a:lnTo>
                <a:lnTo>
                  <a:pt x="118" y="30"/>
                </a:lnTo>
                <a:lnTo>
                  <a:pt x="117" y="28"/>
                </a:lnTo>
                <a:lnTo>
                  <a:pt x="116" y="25"/>
                </a:lnTo>
                <a:lnTo>
                  <a:pt x="114" y="24"/>
                </a:lnTo>
                <a:lnTo>
                  <a:pt x="111" y="23"/>
                </a:lnTo>
                <a:lnTo>
                  <a:pt x="109" y="22"/>
                </a:lnTo>
                <a:lnTo>
                  <a:pt x="109" y="24"/>
                </a:lnTo>
                <a:lnTo>
                  <a:pt x="110" y="25"/>
                </a:lnTo>
                <a:lnTo>
                  <a:pt x="110" y="26"/>
                </a:lnTo>
                <a:lnTo>
                  <a:pt x="110" y="27"/>
                </a:lnTo>
                <a:lnTo>
                  <a:pt x="108" y="26"/>
                </a:lnTo>
                <a:lnTo>
                  <a:pt x="106" y="25"/>
                </a:lnTo>
                <a:lnTo>
                  <a:pt x="105" y="25"/>
                </a:lnTo>
                <a:lnTo>
                  <a:pt x="103" y="25"/>
                </a:lnTo>
                <a:lnTo>
                  <a:pt x="102" y="26"/>
                </a:lnTo>
                <a:lnTo>
                  <a:pt x="100" y="28"/>
                </a:lnTo>
                <a:lnTo>
                  <a:pt x="100" y="30"/>
                </a:lnTo>
                <a:lnTo>
                  <a:pt x="100" y="32"/>
                </a:lnTo>
                <a:lnTo>
                  <a:pt x="103" y="30"/>
                </a:lnTo>
                <a:lnTo>
                  <a:pt x="105" y="30"/>
                </a:lnTo>
                <a:lnTo>
                  <a:pt x="107" y="32"/>
                </a:lnTo>
                <a:lnTo>
                  <a:pt x="107" y="35"/>
                </a:lnTo>
                <a:lnTo>
                  <a:pt x="106" y="38"/>
                </a:lnTo>
                <a:lnTo>
                  <a:pt x="103" y="41"/>
                </a:lnTo>
                <a:lnTo>
                  <a:pt x="99" y="44"/>
                </a:lnTo>
                <a:lnTo>
                  <a:pt x="92" y="46"/>
                </a:lnTo>
                <a:lnTo>
                  <a:pt x="90" y="47"/>
                </a:lnTo>
                <a:lnTo>
                  <a:pt x="87" y="47"/>
                </a:lnTo>
                <a:lnTo>
                  <a:pt x="84" y="47"/>
                </a:lnTo>
                <a:lnTo>
                  <a:pt x="81" y="46"/>
                </a:lnTo>
                <a:lnTo>
                  <a:pt x="79" y="46"/>
                </a:lnTo>
                <a:lnTo>
                  <a:pt x="77" y="45"/>
                </a:lnTo>
                <a:lnTo>
                  <a:pt x="75" y="44"/>
                </a:lnTo>
                <a:lnTo>
                  <a:pt x="73" y="43"/>
                </a:lnTo>
                <a:lnTo>
                  <a:pt x="75" y="43"/>
                </a:lnTo>
                <a:lnTo>
                  <a:pt x="78" y="43"/>
                </a:lnTo>
                <a:lnTo>
                  <a:pt x="81" y="43"/>
                </a:lnTo>
                <a:lnTo>
                  <a:pt x="84" y="43"/>
                </a:lnTo>
                <a:lnTo>
                  <a:pt x="87" y="42"/>
                </a:lnTo>
                <a:lnTo>
                  <a:pt x="90" y="40"/>
                </a:lnTo>
                <a:lnTo>
                  <a:pt x="91" y="37"/>
                </a:lnTo>
                <a:lnTo>
                  <a:pt x="92" y="32"/>
                </a:lnTo>
                <a:lnTo>
                  <a:pt x="91" y="33"/>
                </a:lnTo>
                <a:lnTo>
                  <a:pt x="90" y="35"/>
                </a:lnTo>
                <a:lnTo>
                  <a:pt x="89" y="36"/>
                </a:lnTo>
                <a:lnTo>
                  <a:pt x="88" y="37"/>
                </a:lnTo>
                <a:lnTo>
                  <a:pt x="88" y="38"/>
                </a:lnTo>
                <a:lnTo>
                  <a:pt x="87" y="39"/>
                </a:lnTo>
                <a:lnTo>
                  <a:pt x="88" y="34"/>
                </a:lnTo>
                <a:lnTo>
                  <a:pt x="88" y="33"/>
                </a:lnTo>
                <a:lnTo>
                  <a:pt x="87" y="33"/>
                </a:lnTo>
                <a:lnTo>
                  <a:pt x="86" y="34"/>
                </a:lnTo>
                <a:lnTo>
                  <a:pt x="87" y="31"/>
                </a:lnTo>
                <a:lnTo>
                  <a:pt x="87" y="30"/>
                </a:lnTo>
                <a:lnTo>
                  <a:pt x="87" y="29"/>
                </a:lnTo>
                <a:lnTo>
                  <a:pt x="87" y="27"/>
                </a:lnTo>
                <a:lnTo>
                  <a:pt x="86" y="26"/>
                </a:lnTo>
                <a:lnTo>
                  <a:pt x="85" y="27"/>
                </a:lnTo>
                <a:lnTo>
                  <a:pt x="85" y="29"/>
                </a:lnTo>
                <a:lnTo>
                  <a:pt x="84" y="31"/>
                </a:lnTo>
                <a:lnTo>
                  <a:pt x="83" y="33"/>
                </a:lnTo>
                <a:lnTo>
                  <a:pt x="82" y="35"/>
                </a:lnTo>
                <a:lnTo>
                  <a:pt x="80" y="36"/>
                </a:lnTo>
                <a:lnTo>
                  <a:pt x="79" y="37"/>
                </a:lnTo>
                <a:lnTo>
                  <a:pt x="77" y="38"/>
                </a:lnTo>
                <a:lnTo>
                  <a:pt x="75" y="38"/>
                </a:lnTo>
                <a:lnTo>
                  <a:pt x="73" y="37"/>
                </a:lnTo>
                <a:lnTo>
                  <a:pt x="70" y="36"/>
                </a:lnTo>
                <a:lnTo>
                  <a:pt x="67" y="35"/>
                </a:lnTo>
                <a:lnTo>
                  <a:pt x="65" y="32"/>
                </a:lnTo>
                <a:lnTo>
                  <a:pt x="63" y="30"/>
                </a:lnTo>
                <a:lnTo>
                  <a:pt x="61" y="27"/>
                </a:lnTo>
                <a:lnTo>
                  <a:pt x="61" y="23"/>
                </a:lnTo>
                <a:lnTo>
                  <a:pt x="61" y="19"/>
                </a:lnTo>
                <a:lnTo>
                  <a:pt x="63" y="16"/>
                </a:lnTo>
                <a:lnTo>
                  <a:pt x="64" y="14"/>
                </a:lnTo>
                <a:lnTo>
                  <a:pt x="67" y="12"/>
                </a:lnTo>
                <a:lnTo>
                  <a:pt x="69" y="12"/>
                </a:lnTo>
                <a:lnTo>
                  <a:pt x="72" y="11"/>
                </a:lnTo>
                <a:lnTo>
                  <a:pt x="75" y="11"/>
                </a:lnTo>
                <a:lnTo>
                  <a:pt x="78" y="12"/>
                </a:lnTo>
                <a:lnTo>
                  <a:pt x="80" y="13"/>
                </a:lnTo>
                <a:lnTo>
                  <a:pt x="81" y="14"/>
                </a:lnTo>
                <a:lnTo>
                  <a:pt x="82" y="16"/>
                </a:lnTo>
                <a:lnTo>
                  <a:pt x="82" y="18"/>
                </a:lnTo>
                <a:lnTo>
                  <a:pt x="82" y="19"/>
                </a:lnTo>
                <a:lnTo>
                  <a:pt x="82" y="21"/>
                </a:lnTo>
                <a:lnTo>
                  <a:pt x="82" y="22"/>
                </a:lnTo>
                <a:lnTo>
                  <a:pt x="81" y="23"/>
                </a:lnTo>
                <a:lnTo>
                  <a:pt x="80" y="23"/>
                </a:lnTo>
                <a:lnTo>
                  <a:pt x="78" y="24"/>
                </a:lnTo>
                <a:lnTo>
                  <a:pt x="77" y="24"/>
                </a:lnTo>
                <a:lnTo>
                  <a:pt x="75" y="23"/>
                </a:lnTo>
                <a:lnTo>
                  <a:pt x="74" y="23"/>
                </a:lnTo>
                <a:lnTo>
                  <a:pt x="73" y="22"/>
                </a:lnTo>
                <a:lnTo>
                  <a:pt x="73" y="21"/>
                </a:lnTo>
                <a:lnTo>
                  <a:pt x="74" y="21"/>
                </a:lnTo>
                <a:lnTo>
                  <a:pt x="75" y="20"/>
                </a:lnTo>
                <a:lnTo>
                  <a:pt x="76" y="20"/>
                </a:lnTo>
                <a:lnTo>
                  <a:pt x="77" y="19"/>
                </a:lnTo>
                <a:lnTo>
                  <a:pt x="78" y="18"/>
                </a:lnTo>
                <a:lnTo>
                  <a:pt x="76" y="17"/>
                </a:lnTo>
                <a:lnTo>
                  <a:pt x="75" y="16"/>
                </a:lnTo>
                <a:lnTo>
                  <a:pt x="74" y="16"/>
                </a:lnTo>
                <a:lnTo>
                  <a:pt x="72" y="16"/>
                </a:lnTo>
                <a:lnTo>
                  <a:pt x="71" y="17"/>
                </a:lnTo>
                <a:lnTo>
                  <a:pt x="70" y="17"/>
                </a:lnTo>
                <a:lnTo>
                  <a:pt x="69" y="18"/>
                </a:lnTo>
                <a:lnTo>
                  <a:pt x="68" y="19"/>
                </a:lnTo>
                <a:lnTo>
                  <a:pt x="68" y="21"/>
                </a:lnTo>
                <a:lnTo>
                  <a:pt x="69" y="23"/>
                </a:lnTo>
                <a:lnTo>
                  <a:pt x="69" y="25"/>
                </a:lnTo>
                <a:lnTo>
                  <a:pt x="70" y="26"/>
                </a:lnTo>
                <a:lnTo>
                  <a:pt x="71" y="27"/>
                </a:lnTo>
                <a:lnTo>
                  <a:pt x="72" y="27"/>
                </a:lnTo>
                <a:lnTo>
                  <a:pt x="73" y="28"/>
                </a:lnTo>
                <a:lnTo>
                  <a:pt x="74" y="28"/>
                </a:lnTo>
                <a:lnTo>
                  <a:pt x="76" y="28"/>
                </a:lnTo>
                <a:lnTo>
                  <a:pt x="76" y="27"/>
                </a:lnTo>
                <a:lnTo>
                  <a:pt x="75" y="27"/>
                </a:lnTo>
                <a:lnTo>
                  <a:pt x="74" y="26"/>
                </a:lnTo>
                <a:lnTo>
                  <a:pt x="73" y="25"/>
                </a:lnTo>
                <a:lnTo>
                  <a:pt x="72" y="24"/>
                </a:lnTo>
                <a:lnTo>
                  <a:pt x="73" y="25"/>
                </a:lnTo>
                <a:lnTo>
                  <a:pt x="74" y="25"/>
                </a:lnTo>
                <a:lnTo>
                  <a:pt x="75" y="25"/>
                </a:lnTo>
                <a:lnTo>
                  <a:pt x="76" y="25"/>
                </a:lnTo>
                <a:lnTo>
                  <a:pt x="77" y="25"/>
                </a:lnTo>
                <a:lnTo>
                  <a:pt x="78" y="25"/>
                </a:lnTo>
                <a:lnTo>
                  <a:pt x="79" y="25"/>
                </a:lnTo>
                <a:lnTo>
                  <a:pt x="80" y="25"/>
                </a:lnTo>
                <a:lnTo>
                  <a:pt x="81" y="25"/>
                </a:lnTo>
                <a:lnTo>
                  <a:pt x="81" y="24"/>
                </a:lnTo>
                <a:lnTo>
                  <a:pt x="82" y="23"/>
                </a:lnTo>
                <a:lnTo>
                  <a:pt x="83" y="22"/>
                </a:lnTo>
                <a:lnTo>
                  <a:pt x="83" y="21"/>
                </a:lnTo>
                <a:lnTo>
                  <a:pt x="83" y="19"/>
                </a:lnTo>
                <a:lnTo>
                  <a:pt x="83" y="17"/>
                </a:lnTo>
                <a:lnTo>
                  <a:pt x="83" y="14"/>
                </a:lnTo>
                <a:lnTo>
                  <a:pt x="81" y="12"/>
                </a:lnTo>
                <a:lnTo>
                  <a:pt x="78" y="10"/>
                </a:lnTo>
                <a:lnTo>
                  <a:pt x="74" y="9"/>
                </a:lnTo>
                <a:lnTo>
                  <a:pt x="71" y="10"/>
                </a:lnTo>
                <a:lnTo>
                  <a:pt x="67" y="11"/>
                </a:lnTo>
                <a:lnTo>
                  <a:pt x="64" y="12"/>
                </a:lnTo>
                <a:lnTo>
                  <a:pt x="62" y="14"/>
                </a:lnTo>
                <a:lnTo>
                  <a:pt x="61" y="16"/>
                </a:lnTo>
                <a:lnTo>
                  <a:pt x="62" y="13"/>
                </a:lnTo>
                <a:lnTo>
                  <a:pt x="63" y="12"/>
                </a:lnTo>
                <a:lnTo>
                  <a:pt x="64" y="10"/>
                </a:lnTo>
                <a:lnTo>
                  <a:pt x="66" y="9"/>
                </a:lnTo>
                <a:lnTo>
                  <a:pt x="68" y="8"/>
                </a:lnTo>
                <a:lnTo>
                  <a:pt x="69" y="7"/>
                </a:lnTo>
                <a:lnTo>
                  <a:pt x="71" y="7"/>
                </a:lnTo>
                <a:lnTo>
                  <a:pt x="74" y="7"/>
                </a:lnTo>
                <a:lnTo>
                  <a:pt x="76" y="7"/>
                </a:lnTo>
                <a:lnTo>
                  <a:pt x="77" y="7"/>
                </a:lnTo>
                <a:lnTo>
                  <a:pt x="79" y="8"/>
                </a:lnTo>
                <a:lnTo>
                  <a:pt x="81" y="9"/>
                </a:lnTo>
                <a:lnTo>
                  <a:pt x="82" y="10"/>
                </a:lnTo>
                <a:lnTo>
                  <a:pt x="83" y="11"/>
                </a:lnTo>
                <a:lnTo>
                  <a:pt x="84" y="12"/>
                </a:lnTo>
                <a:lnTo>
                  <a:pt x="85" y="14"/>
                </a:lnTo>
                <a:lnTo>
                  <a:pt x="85" y="18"/>
                </a:lnTo>
                <a:lnTo>
                  <a:pt x="85" y="21"/>
                </a:lnTo>
                <a:lnTo>
                  <a:pt x="84" y="23"/>
                </a:lnTo>
                <a:lnTo>
                  <a:pt x="83" y="25"/>
                </a:lnTo>
                <a:lnTo>
                  <a:pt x="82" y="26"/>
                </a:lnTo>
                <a:lnTo>
                  <a:pt x="81" y="26"/>
                </a:lnTo>
                <a:lnTo>
                  <a:pt x="80" y="26"/>
                </a:lnTo>
                <a:lnTo>
                  <a:pt x="80" y="27"/>
                </a:lnTo>
                <a:lnTo>
                  <a:pt x="79" y="27"/>
                </a:lnTo>
                <a:lnTo>
                  <a:pt x="78" y="27"/>
                </a:lnTo>
                <a:lnTo>
                  <a:pt x="77" y="27"/>
                </a:lnTo>
                <a:lnTo>
                  <a:pt x="76" y="27"/>
                </a:lnTo>
                <a:lnTo>
                  <a:pt x="76" y="28"/>
                </a:lnTo>
                <a:lnTo>
                  <a:pt x="77" y="28"/>
                </a:lnTo>
                <a:lnTo>
                  <a:pt x="78" y="28"/>
                </a:lnTo>
                <a:lnTo>
                  <a:pt x="80" y="28"/>
                </a:lnTo>
                <a:lnTo>
                  <a:pt x="81" y="28"/>
                </a:lnTo>
                <a:lnTo>
                  <a:pt x="82" y="27"/>
                </a:lnTo>
                <a:lnTo>
                  <a:pt x="84" y="26"/>
                </a:lnTo>
                <a:lnTo>
                  <a:pt x="85" y="25"/>
                </a:lnTo>
                <a:lnTo>
                  <a:pt x="86" y="23"/>
                </a:lnTo>
                <a:lnTo>
                  <a:pt x="87" y="21"/>
                </a:lnTo>
                <a:lnTo>
                  <a:pt x="87" y="18"/>
                </a:lnTo>
                <a:lnTo>
                  <a:pt x="87" y="15"/>
                </a:lnTo>
                <a:lnTo>
                  <a:pt x="86" y="12"/>
                </a:lnTo>
                <a:lnTo>
                  <a:pt x="84" y="9"/>
                </a:lnTo>
                <a:lnTo>
                  <a:pt x="81" y="7"/>
                </a:lnTo>
                <a:lnTo>
                  <a:pt x="78" y="6"/>
                </a:lnTo>
                <a:lnTo>
                  <a:pt x="75" y="5"/>
                </a:lnTo>
                <a:lnTo>
                  <a:pt x="71" y="6"/>
                </a:lnTo>
                <a:lnTo>
                  <a:pt x="68" y="6"/>
                </a:lnTo>
                <a:lnTo>
                  <a:pt x="65" y="8"/>
                </a:lnTo>
                <a:lnTo>
                  <a:pt x="62" y="10"/>
                </a:lnTo>
                <a:lnTo>
                  <a:pt x="60" y="13"/>
                </a:lnTo>
                <a:lnTo>
                  <a:pt x="58" y="16"/>
                </a:lnTo>
                <a:lnTo>
                  <a:pt x="57" y="19"/>
                </a:lnTo>
                <a:lnTo>
                  <a:pt x="57" y="24"/>
                </a:lnTo>
                <a:lnTo>
                  <a:pt x="60" y="28"/>
                </a:lnTo>
                <a:lnTo>
                  <a:pt x="60" y="30"/>
                </a:lnTo>
                <a:lnTo>
                  <a:pt x="62" y="32"/>
                </a:lnTo>
                <a:lnTo>
                  <a:pt x="63" y="33"/>
                </a:lnTo>
                <a:lnTo>
                  <a:pt x="64" y="35"/>
                </a:lnTo>
                <a:lnTo>
                  <a:pt x="66" y="36"/>
                </a:lnTo>
                <a:lnTo>
                  <a:pt x="68" y="37"/>
                </a:lnTo>
                <a:lnTo>
                  <a:pt x="70" y="38"/>
                </a:lnTo>
                <a:lnTo>
                  <a:pt x="72" y="39"/>
                </a:lnTo>
                <a:lnTo>
                  <a:pt x="74" y="39"/>
                </a:lnTo>
                <a:lnTo>
                  <a:pt x="76" y="40"/>
                </a:lnTo>
                <a:lnTo>
                  <a:pt x="77" y="40"/>
                </a:lnTo>
                <a:lnTo>
                  <a:pt x="79" y="40"/>
                </a:lnTo>
                <a:lnTo>
                  <a:pt x="81" y="39"/>
                </a:lnTo>
                <a:lnTo>
                  <a:pt x="83" y="39"/>
                </a:lnTo>
                <a:lnTo>
                  <a:pt x="84" y="38"/>
                </a:lnTo>
                <a:lnTo>
                  <a:pt x="86" y="36"/>
                </a:lnTo>
                <a:lnTo>
                  <a:pt x="86" y="37"/>
                </a:lnTo>
                <a:lnTo>
                  <a:pt x="86" y="39"/>
                </a:lnTo>
                <a:lnTo>
                  <a:pt x="85" y="40"/>
                </a:lnTo>
                <a:lnTo>
                  <a:pt x="85" y="41"/>
                </a:lnTo>
                <a:lnTo>
                  <a:pt x="83" y="41"/>
                </a:lnTo>
                <a:lnTo>
                  <a:pt x="81" y="42"/>
                </a:lnTo>
                <a:lnTo>
                  <a:pt x="78" y="42"/>
                </a:lnTo>
                <a:lnTo>
                  <a:pt x="76" y="42"/>
                </a:lnTo>
                <a:lnTo>
                  <a:pt x="74" y="42"/>
                </a:lnTo>
                <a:lnTo>
                  <a:pt x="72" y="41"/>
                </a:lnTo>
                <a:lnTo>
                  <a:pt x="70" y="41"/>
                </a:lnTo>
                <a:lnTo>
                  <a:pt x="68" y="40"/>
                </a:lnTo>
                <a:lnTo>
                  <a:pt x="67" y="40"/>
                </a:lnTo>
                <a:lnTo>
                  <a:pt x="65" y="39"/>
                </a:lnTo>
                <a:lnTo>
                  <a:pt x="64" y="38"/>
                </a:lnTo>
                <a:lnTo>
                  <a:pt x="63" y="36"/>
                </a:lnTo>
                <a:lnTo>
                  <a:pt x="62" y="34"/>
                </a:lnTo>
                <a:lnTo>
                  <a:pt x="61" y="32"/>
                </a:lnTo>
                <a:lnTo>
                  <a:pt x="60" y="30"/>
                </a:lnTo>
                <a:lnTo>
                  <a:pt x="60" y="28"/>
                </a:lnTo>
                <a:lnTo>
                  <a:pt x="57" y="24"/>
                </a:lnTo>
                <a:lnTo>
                  <a:pt x="57" y="28"/>
                </a:lnTo>
                <a:lnTo>
                  <a:pt x="58" y="32"/>
                </a:lnTo>
                <a:lnTo>
                  <a:pt x="60" y="35"/>
                </a:lnTo>
                <a:lnTo>
                  <a:pt x="63" y="39"/>
                </a:lnTo>
                <a:lnTo>
                  <a:pt x="65" y="42"/>
                </a:lnTo>
                <a:lnTo>
                  <a:pt x="68" y="44"/>
                </a:lnTo>
                <a:lnTo>
                  <a:pt x="71" y="47"/>
                </a:lnTo>
                <a:lnTo>
                  <a:pt x="74" y="49"/>
                </a:lnTo>
                <a:lnTo>
                  <a:pt x="76" y="50"/>
                </a:lnTo>
                <a:lnTo>
                  <a:pt x="79" y="51"/>
                </a:lnTo>
                <a:lnTo>
                  <a:pt x="82" y="52"/>
                </a:lnTo>
                <a:lnTo>
                  <a:pt x="85" y="53"/>
                </a:lnTo>
                <a:lnTo>
                  <a:pt x="89" y="54"/>
                </a:lnTo>
                <a:lnTo>
                  <a:pt x="93" y="55"/>
                </a:lnTo>
                <a:lnTo>
                  <a:pt x="97" y="55"/>
                </a:lnTo>
                <a:lnTo>
                  <a:pt x="102" y="56"/>
                </a:lnTo>
                <a:lnTo>
                  <a:pt x="106" y="56"/>
                </a:lnTo>
                <a:lnTo>
                  <a:pt x="110" y="56"/>
                </a:lnTo>
                <a:lnTo>
                  <a:pt x="115" y="56"/>
                </a:lnTo>
                <a:lnTo>
                  <a:pt x="119" y="56"/>
                </a:lnTo>
                <a:lnTo>
                  <a:pt x="123" y="55"/>
                </a:lnTo>
                <a:lnTo>
                  <a:pt x="127" y="54"/>
                </a:lnTo>
                <a:lnTo>
                  <a:pt x="130" y="53"/>
                </a:lnTo>
                <a:lnTo>
                  <a:pt x="134" y="51"/>
                </a:lnTo>
                <a:lnTo>
                  <a:pt x="138" y="48"/>
                </a:lnTo>
                <a:lnTo>
                  <a:pt x="143" y="45"/>
                </a:lnTo>
                <a:lnTo>
                  <a:pt x="148" y="42"/>
                </a:lnTo>
                <a:lnTo>
                  <a:pt x="153" y="40"/>
                </a:lnTo>
                <a:lnTo>
                  <a:pt x="157" y="37"/>
                </a:lnTo>
                <a:lnTo>
                  <a:pt x="162" y="35"/>
                </a:lnTo>
                <a:lnTo>
                  <a:pt x="166" y="33"/>
                </a:lnTo>
                <a:lnTo>
                  <a:pt x="171" y="31"/>
                </a:lnTo>
                <a:lnTo>
                  <a:pt x="175" y="30"/>
                </a:lnTo>
                <a:lnTo>
                  <a:pt x="178" y="29"/>
                </a:lnTo>
                <a:lnTo>
                  <a:pt x="182" y="29"/>
                </a:lnTo>
                <a:lnTo>
                  <a:pt x="185" y="30"/>
                </a:lnTo>
                <a:lnTo>
                  <a:pt x="187" y="32"/>
                </a:lnTo>
                <a:lnTo>
                  <a:pt x="189" y="34"/>
                </a:lnTo>
                <a:lnTo>
                  <a:pt x="191" y="37"/>
                </a:lnTo>
                <a:lnTo>
                  <a:pt x="192" y="42"/>
                </a:lnTo>
                <a:lnTo>
                  <a:pt x="193" y="39"/>
                </a:lnTo>
                <a:lnTo>
                  <a:pt x="192" y="36"/>
                </a:lnTo>
                <a:lnTo>
                  <a:pt x="191" y="33"/>
                </a:lnTo>
                <a:lnTo>
                  <a:pt x="190" y="31"/>
                </a:lnTo>
                <a:lnTo>
                  <a:pt x="188" y="30"/>
                </a:lnTo>
                <a:lnTo>
                  <a:pt x="186" y="28"/>
                </a:lnTo>
                <a:lnTo>
                  <a:pt x="184" y="28"/>
                </a:lnTo>
                <a:lnTo>
                  <a:pt x="182" y="27"/>
                </a:lnTo>
                <a:lnTo>
                  <a:pt x="180" y="27"/>
                </a:lnTo>
                <a:lnTo>
                  <a:pt x="177" y="28"/>
                </a:lnTo>
                <a:lnTo>
                  <a:pt x="175" y="28"/>
                </a:lnTo>
                <a:lnTo>
                  <a:pt x="173" y="29"/>
                </a:lnTo>
                <a:lnTo>
                  <a:pt x="171" y="29"/>
                </a:lnTo>
                <a:lnTo>
                  <a:pt x="170" y="30"/>
                </a:lnTo>
                <a:lnTo>
                  <a:pt x="168" y="31"/>
                </a:lnTo>
                <a:lnTo>
                  <a:pt x="167" y="31"/>
                </a:lnTo>
                <a:lnTo>
                  <a:pt x="166" y="31"/>
                </a:lnTo>
                <a:lnTo>
                  <a:pt x="167" y="30"/>
                </a:lnTo>
                <a:lnTo>
                  <a:pt x="169" y="28"/>
                </a:lnTo>
                <a:lnTo>
                  <a:pt x="170" y="27"/>
                </a:lnTo>
                <a:lnTo>
                  <a:pt x="172" y="26"/>
                </a:lnTo>
                <a:lnTo>
                  <a:pt x="174" y="26"/>
                </a:lnTo>
                <a:lnTo>
                  <a:pt x="176" y="25"/>
                </a:lnTo>
                <a:lnTo>
                  <a:pt x="178" y="25"/>
                </a:lnTo>
                <a:lnTo>
                  <a:pt x="180" y="25"/>
                </a:lnTo>
                <a:lnTo>
                  <a:pt x="185" y="25"/>
                </a:lnTo>
                <a:lnTo>
                  <a:pt x="189" y="26"/>
                </a:lnTo>
                <a:lnTo>
                  <a:pt x="193" y="28"/>
                </a:lnTo>
                <a:lnTo>
                  <a:pt x="195" y="31"/>
                </a:lnTo>
                <a:lnTo>
                  <a:pt x="197" y="33"/>
                </a:lnTo>
                <a:lnTo>
                  <a:pt x="197" y="36"/>
                </a:lnTo>
                <a:lnTo>
                  <a:pt x="196" y="38"/>
                </a:lnTo>
                <a:lnTo>
                  <a:pt x="193" y="39"/>
                </a:lnTo>
                <a:lnTo>
                  <a:pt x="192" y="42"/>
                </a:lnTo>
                <a:lnTo>
                  <a:pt x="194" y="42"/>
                </a:lnTo>
                <a:lnTo>
                  <a:pt x="195" y="41"/>
                </a:lnTo>
                <a:lnTo>
                  <a:pt x="197" y="40"/>
                </a:lnTo>
                <a:lnTo>
                  <a:pt x="198" y="39"/>
                </a:lnTo>
                <a:lnTo>
                  <a:pt x="199" y="38"/>
                </a:lnTo>
                <a:lnTo>
                  <a:pt x="200" y="36"/>
                </a:lnTo>
                <a:lnTo>
                  <a:pt x="200" y="34"/>
                </a:lnTo>
                <a:lnTo>
                  <a:pt x="199" y="31"/>
                </a:lnTo>
                <a:lnTo>
                  <a:pt x="198" y="30"/>
                </a:lnTo>
                <a:lnTo>
                  <a:pt x="197" y="29"/>
                </a:lnTo>
                <a:lnTo>
                  <a:pt x="196" y="28"/>
                </a:lnTo>
                <a:lnTo>
                  <a:pt x="194" y="27"/>
                </a:lnTo>
                <a:lnTo>
                  <a:pt x="192" y="26"/>
                </a:lnTo>
                <a:lnTo>
                  <a:pt x="190" y="25"/>
                </a:lnTo>
                <a:lnTo>
                  <a:pt x="188" y="24"/>
                </a:lnTo>
                <a:lnTo>
                  <a:pt x="185" y="23"/>
                </a:lnTo>
                <a:lnTo>
                  <a:pt x="183" y="23"/>
                </a:lnTo>
                <a:lnTo>
                  <a:pt x="180" y="23"/>
                </a:lnTo>
                <a:lnTo>
                  <a:pt x="177" y="23"/>
                </a:lnTo>
                <a:lnTo>
                  <a:pt x="175" y="24"/>
                </a:lnTo>
                <a:lnTo>
                  <a:pt x="172" y="25"/>
                </a:lnTo>
                <a:lnTo>
                  <a:pt x="170" y="26"/>
                </a:lnTo>
                <a:lnTo>
                  <a:pt x="167" y="28"/>
                </a:lnTo>
                <a:lnTo>
                  <a:pt x="165" y="30"/>
                </a:lnTo>
                <a:lnTo>
                  <a:pt x="165" y="29"/>
                </a:lnTo>
                <a:lnTo>
                  <a:pt x="165" y="28"/>
                </a:lnTo>
                <a:lnTo>
                  <a:pt x="167" y="26"/>
                </a:lnTo>
                <a:lnTo>
                  <a:pt x="168" y="25"/>
                </a:lnTo>
                <a:lnTo>
                  <a:pt x="170" y="24"/>
                </a:lnTo>
                <a:lnTo>
                  <a:pt x="172" y="22"/>
                </a:lnTo>
                <a:lnTo>
                  <a:pt x="175" y="21"/>
                </a:lnTo>
                <a:lnTo>
                  <a:pt x="177" y="20"/>
                </a:lnTo>
                <a:lnTo>
                  <a:pt x="179" y="20"/>
                </a:lnTo>
                <a:lnTo>
                  <a:pt x="181" y="19"/>
                </a:lnTo>
                <a:lnTo>
                  <a:pt x="183" y="19"/>
                </a:lnTo>
                <a:lnTo>
                  <a:pt x="185" y="19"/>
                </a:lnTo>
                <a:lnTo>
                  <a:pt x="187" y="19"/>
                </a:lnTo>
                <a:lnTo>
                  <a:pt x="189" y="19"/>
                </a:lnTo>
                <a:lnTo>
                  <a:pt x="191" y="19"/>
                </a:lnTo>
                <a:lnTo>
                  <a:pt x="193" y="19"/>
                </a:lnTo>
                <a:lnTo>
                  <a:pt x="195" y="19"/>
                </a:lnTo>
                <a:lnTo>
                  <a:pt x="197" y="19"/>
                </a:lnTo>
                <a:lnTo>
                  <a:pt x="199" y="19"/>
                </a:lnTo>
                <a:lnTo>
                  <a:pt x="201" y="19"/>
                </a:lnTo>
                <a:lnTo>
                  <a:pt x="203" y="20"/>
                </a:lnTo>
                <a:lnTo>
                  <a:pt x="204" y="20"/>
                </a:lnTo>
                <a:lnTo>
                  <a:pt x="206" y="21"/>
                </a:lnTo>
                <a:lnTo>
                  <a:pt x="207" y="22"/>
                </a:lnTo>
                <a:lnTo>
                  <a:pt x="207" y="21"/>
                </a:lnTo>
                <a:lnTo>
                  <a:pt x="207" y="20"/>
                </a:lnTo>
                <a:lnTo>
                  <a:pt x="206" y="19"/>
                </a:lnTo>
                <a:lnTo>
                  <a:pt x="206" y="18"/>
                </a:lnTo>
                <a:lnTo>
                  <a:pt x="205" y="17"/>
                </a:lnTo>
                <a:lnTo>
                  <a:pt x="204" y="17"/>
                </a:lnTo>
                <a:lnTo>
                  <a:pt x="202" y="16"/>
                </a:lnTo>
                <a:lnTo>
                  <a:pt x="200" y="15"/>
                </a:lnTo>
                <a:lnTo>
                  <a:pt x="202" y="15"/>
                </a:lnTo>
                <a:lnTo>
                  <a:pt x="204" y="15"/>
                </a:lnTo>
                <a:lnTo>
                  <a:pt x="207" y="15"/>
                </a:lnTo>
                <a:lnTo>
                  <a:pt x="210" y="16"/>
                </a:lnTo>
                <a:lnTo>
                  <a:pt x="212" y="18"/>
                </a:lnTo>
                <a:lnTo>
                  <a:pt x="214" y="20"/>
                </a:lnTo>
                <a:lnTo>
                  <a:pt x="216" y="22"/>
                </a:lnTo>
                <a:lnTo>
                  <a:pt x="217" y="25"/>
                </a:lnTo>
                <a:lnTo>
                  <a:pt x="217" y="26"/>
                </a:lnTo>
                <a:lnTo>
                  <a:pt x="216" y="28"/>
                </a:lnTo>
                <a:lnTo>
                  <a:pt x="215" y="29"/>
                </a:lnTo>
                <a:lnTo>
                  <a:pt x="214" y="30"/>
                </a:lnTo>
                <a:lnTo>
                  <a:pt x="213" y="30"/>
                </a:lnTo>
                <a:lnTo>
                  <a:pt x="212" y="30"/>
                </a:lnTo>
                <a:lnTo>
                  <a:pt x="211" y="30"/>
                </a:lnTo>
                <a:lnTo>
                  <a:pt x="210" y="30"/>
                </a:lnTo>
                <a:lnTo>
                  <a:pt x="209" y="32"/>
                </a:lnTo>
                <a:lnTo>
                  <a:pt x="209" y="33"/>
                </a:lnTo>
                <a:lnTo>
                  <a:pt x="209" y="35"/>
                </a:lnTo>
                <a:lnTo>
                  <a:pt x="209" y="36"/>
                </a:lnTo>
                <a:lnTo>
                  <a:pt x="210" y="38"/>
                </a:lnTo>
                <a:lnTo>
                  <a:pt x="210" y="39"/>
                </a:lnTo>
                <a:lnTo>
                  <a:pt x="212" y="40"/>
                </a:lnTo>
                <a:lnTo>
                  <a:pt x="213" y="41"/>
                </a:lnTo>
                <a:lnTo>
                  <a:pt x="214" y="42"/>
                </a:lnTo>
                <a:lnTo>
                  <a:pt x="216" y="43"/>
                </a:lnTo>
                <a:lnTo>
                  <a:pt x="218" y="44"/>
                </a:lnTo>
                <a:lnTo>
                  <a:pt x="221" y="44"/>
                </a:lnTo>
                <a:lnTo>
                  <a:pt x="224" y="44"/>
                </a:lnTo>
                <a:lnTo>
                  <a:pt x="227" y="42"/>
                </a:lnTo>
                <a:lnTo>
                  <a:pt x="229" y="40"/>
                </a:lnTo>
                <a:lnTo>
                  <a:pt x="232" y="36"/>
                </a:lnTo>
                <a:lnTo>
                  <a:pt x="230" y="31"/>
                </a:lnTo>
                <a:lnTo>
                  <a:pt x="229" y="36"/>
                </a:lnTo>
                <a:lnTo>
                  <a:pt x="228" y="39"/>
                </a:lnTo>
                <a:lnTo>
                  <a:pt x="225" y="41"/>
                </a:lnTo>
                <a:lnTo>
                  <a:pt x="223" y="42"/>
                </a:lnTo>
                <a:lnTo>
                  <a:pt x="220" y="42"/>
                </a:lnTo>
                <a:lnTo>
                  <a:pt x="218" y="42"/>
                </a:lnTo>
                <a:lnTo>
                  <a:pt x="216" y="41"/>
                </a:lnTo>
                <a:lnTo>
                  <a:pt x="215" y="40"/>
                </a:lnTo>
                <a:lnTo>
                  <a:pt x="216" y="40"/>
                </a:lnTo>
                <a:lnTo>
                  <a:pt x="218" y="40"/>
                </a:lnTo>
                <a:lnTo>
                  <a:pt x="219" y="39"/>
                </a:lnTo>
                <a:lnTo>
                  <a:pt x="220" y="39"/>
                </a:lnTo>
                <a:lnTo>
                  <a:pt x="221" y="38"/>
                </a:lnTo>
                <a:lnTo>
                  <a:pt x="220" y="37"/>
                </a:lnTo>
                <a:lnTo>
                  <a:pt x="219" y="37"/>
                </a:lnTo>
                <a:lnTo>
                  <a:pt x="216" y="38"/>
                </a:lnTo>
                <a:lnTo>
                  <a:pt x="214" y="39"/>
                </a:lnTo>
                <a:lnTo>
                  <a:pt x="213" y="38"/>
                </a:lnTo>
                <a:lnTo>
                  <a:pt x="212" y="37"/>
                </a:lnTo>
                <a:lnTo>
                  <a:pt x="211" y="36"/>
                </a:lnTo>
                <a:lnTo>
                  <a:pt x="211" y="35"/>
                </a:lnTo>
                <a:lnTo>
                  <a:pt x="211" y="33"/>
                </a:lnTo>
                <a:lnTo>
                  <a:pt x="212" y="32"/>
                </a:lnTo>
                <a:lnTo>
                  <a:pt x="215" y="32"/>
                </a:lnTo>
                <a:lnTo>
                  <a:pt x="217" y="31"/>
                </a:lnTo>
                <a:lnTo>
                  <a:pt x="219" y="30"/>
                </a:lnTo>
                <a:lnTo>
                  <a:pt x="220" y="28"/>
                </a:lnTo>
                <a:lnTo>
                  <a:pt x="221" y="25"/>
                </a:lnTo>
                <a:lnTo>
                  <a:pt x="221" y="23"/>
                </a:lnTo>
                <a:lnTo>
                  <a:pt x="221" y="20"/>
                </a:lnTo>
                <a:lnTo>
                  <a:pt x="220" y="18"/>
                </a:lnTo>
                <a:lnTo>
                  <a:pt x="219" y="16"/>
                </a:lnTo>
                <a:lnTo>
                  <a:pt x="219" y="14"/>
                </a:lnTo>
                <a:lnTo>
                  <a:pt x="220" y="12"/>
                </a:lnTo>
                <a:lnTo>
                  <a:pt x="221" y="11"/>
                </a:lnTo>
                <a:lnTo>
                  <a:pt x="223" y="11"/>
                </a:lnTo>
                <a:lnTo>
                  <a:pt x="225" y="10"/>
                </a:lnTo>
                <a:lnTo>
                  <a:pt x="228" y="10"/>
                </a:lnTo>
                <a:lnTo>
                  <a:pt x="230" y="11"/>
                </a:lnTo>
                <a:lnTo>
                  <a:pt x="233" y="11"/>
                </a:lnTo>
                <a:lnTo>
                  <a:pt x="235" y="10"/>
                </a:lnTo>
                <a:lnTo>
                  <a:pt x="237" y="10"/>
                </a:lnTo>
                <a:lnTo>
                  <a:pt x="238" y="9"/>
                </a:lnTo>
                <a:lnTo>
                  <a:pt x="239" y="7"/>
                </a:lnTo>
                <a:lnTo>
                  <a:pt x="239" y="6"/>
                </a:lnTo>
                <a:lnTo>
                  <a:pt x="240" y="5"/>
                </a:lnTo>
                <a:lnTo>
                  <a:pt x="240" y="3"/>
                </a:lnTo>
                <a:lnTo>
                  <a:pt x="241" y="4"/>
                </a:lnTo>
                <a:lnTo>
                  <a:pt x="242" y="6"/>
                </a:lnTo>
                <a:lnTo>
                  <a:pt x="242" y="7"/>
                </a:lnTo>
                <a:lnTo>
                  <a:pt x="241" y="8"/>
                </a:lnTo>
                <a:lnTo>
                  <a:pt x="241" y="9"/>
                </a:lnTo>
                <a:lnTo>
                  <a:pt x="240" y="10"/>
                </a:lnTo>
                <a:lnTo>
                  <a:pt x="239" y="11"/>
                </a:lnTo>
                <a:lnTo>
                  <a:pt x="237" y="11"/>
                </a:lnTo>
                <a:lnTo>
                  <a:pt x="240" y="12"/>
                </a:lnTo>
                <a:lnTo>
                  <a:pt x="240" y="13"/>
                </a:lnTo>
                <a:lnTo>
                  <a:pt x="240" y="14"/>
                </a:lnTo>
                <a:lnTo>
                  <a:pt x="239" y="14"/>
                </a:lnTo>
                <a:lnTo>
                  <a:pt x="238" y="14"/>
                </a:lnTo>
                <a:lnTo>
                  <a:pt x="237" y="15"/>
                </a:lnTo>
                <a:lnTo>
                  <a:pt x="236" y="15"/>
                </a:lnTo>
                <a:lnTo>
                  <a:pt x="234" y="15"/>
                </a:lnTo>
                <a:lnTo>
                  <a:pt x="233" y="15"/>
                </a:lnTo>
                <a:lnTo>
                  <a:pt x="232" y="15"/>
                </a:lnTo>
                <a:lnTo>
                  <a:pt x="230" y="15"/>
                </a:lnTo>
                <a:lnTo>
                  <a:pt x="231" y="16"/>
                </a:lnTo>
                <a:lnTo>
                  <a:pt x="232" y="16"/>
                </a:lnTo>
                <a:lnTo>
                  <a:pt x="232" y="17"/>
                </a:lnTo>
                <a:lnTo>
                  <a:pt x="233" y="17"/>
                </a:lnTo>
                <a:lnTo>
                  <a:pt x="234" y="18"/>
                </a:lnTo>
                <a:lnTo>
                  <a:pt x="234" y="19"/>
                </a:lnTo>
                <a:lnTo>
                  <a:pt x="233" y="19"/>
                </a:lnTo>
                <a:lnTo>
                  <a:pt x="232" y="20"/>
                </a:lnTo>
                <a:lnTo>
                  <a:pt x="231" y="21"/>
                </a:lnTo>
                <a:lnTo>
                  <a:pt x="230" y="22"/>
                </a:lnTo>
                <a:lnTo>
                  <a:pt x="232" y="22"/>
                </a:lnTo>
                <a:lnTo>
                  <a:pt x="233" y="22"/>
                </a:lnTo>
                <a:lnTo>
                  <a:pt x="234" y="22"/>
                </a:lnTo>
                <a:lnTo>
                  <a:pt x="236" y="22"/>
                </a:lnTo>
                <a:lnTo>
                  <a:pt x="237" y="23"/>
                </a:lnTo>
                <a:lnTo>
                  <a:pt x="238" y="23"/>
                </a:lnTo>
                <a:lnTo>
                  <a:pt x="239" y="23"/>
                </a:lnTo>
                <a:lnTo>
                  <a:pt x="240" y="24"/>
                </a:lnTo>
                <a:lnTo>
                  <a:pt x="239" y="24"/>
                </a:lnTo>
                <a:lnTo>
                  <a:pt x="238" y="24"/>
                </a:lnTo>
                <a:lnTo>
                  <a:pt x="237" y="24"/>
                </a:lnTo>
                <a:lnTo>
                  <a:pt x="235" y="24"/>
                </a:lnTo>
                <a:lnTo>
                  <a:pt x="236" y="26"/>
                </a:lnTo>
                <a:lnTo>
                  <a:pt x="238" y="27"/>
                </a:lnTo>
                <a:lnTo>
                  <a:pt x="239" y="28"/>
                </a:lnTo>
                <a:lnTo>
                  <a:pt x="241" y="29"/>
                </a:lnTo>
                <a:lnTo>
                  <a:pt x="242" y="29"/>
                </a:lnTo>
                <a:lnTo>
                  <a:pt x="244" y="30"/>
                </a:lnTo>
                <a:lnTo>
                  <a:pt x="245" y="30"/>
                </a:lnTo>
                <a:lnTo>
                  <a:pt x="246" y="29"/>
                </a:lnTo>
                <a:lnTo>
                  <a:pt x="246" y="30"/>
                </a:lnTo>
                <a:lnTo>
                  <a:pt x="245" y="31"/>
                </a:lnTo>
                <a:lnTo>
                  <a:pt x="244" y="31"/>
                </a:lnTo>
                <a:lnTo>
                  <a:pt x="243" y="32"/>
                </a:lnTo>
                <a:lnTo>
                  <a:pt x="241" y="32"/>
                </a:lnTo>
                <a:lnTo>
                  <a:pt x="240" y="32"/>
                </a:lnTo>
                <a:lnTo>
                  <a:pt x="239" y="32"/>
                </a:lnTo>
                <a:lnTo>
                  <a:pt x="238" y="32"/>
                </a:lnTo>
                <a:lnTo>
                  <a:pt x="238" y="33"/>
                </a:lnTo>
                <a:lnTo>
                  <a:pt x="239" y="34"/>
                </a:lnTo>
                <a:lnTo>
                  <a:pt x="240" y="35"/>
                </a:lnTo>
                <a:lnTo>
                  <a:pt x="241" y="36"/>
                </a:lnTo>
                <a:lnTo>
                  <a:pt x="242" y="38"/>
                </a:lnTo>
                <a:lnTo>
                  <a:pt x="243" y="39"/>
                </a:lnTo>
                <a:lnTo>
                  <a:pt x="245" y="40"/>
                </a:lnTo>
                <a:lnTo>
                  <a:pt x="246" y="41"/>
                </a:lnTo>
                <a:lnTo>
                  <a:pt x="243" y="41"/>
                </a:lnTo>
                <a:lnTo>
                  <a:pt x="240" y="41"/>
                </a:lnTo>
                <a:lnTo>
                  <a:pt x="238" y="40"/>
                </a:lnTo>
                <a:lnTo>
                  <a:pt x="236" y="38"/>
                </a:lnTo>
                <a:lnTo>
                  <a:pt x="234" y="36"/>
                </a:lnTo>
                <a:lnTo>
                  <a:pt x="232" y="34"/>
                </a:lnTo>
                <a:lnTo>
                  <a:pt x="231" y="33"/>
                </a:lnTo>
                <a:lnTo>
                  <a:pt x="230" y="31"/>
                </a:lnTo>
                <a:lnTo>
                  <a:pt x="232" y="36"/>
                </a:lnTo>
                <a:lnTo>
                  <a:pt x="232" y="37"/>
                </a:lnTo>
                <a:lnTo>
                  <a:pt x="234" y="39"/>
                </a:lnTo>
                <a:lnTo>
                  <a:pt x="236" y="40"/>
                </a:lnTo>
                <a:lnTo>
                  <a:pt x="238" y="41"/>
                </a:lnTo>
                <a:lnTo>
                  <a:pt x="241" y="42"/>
                </a:lnTo>
                <a:lnTo>
                  <a:pt x="244" y="42"/>
                </a:lnTo>
                <a:lnTo>
                  <a:pt x="247" y="42"/>
                </a:lnTo>
                <a:lnTo>
                  <a:pt x="251" y="41"/>
                </a:lnTo>
                <a:lnTo>
                  <a:pt x="250" y="41"/>
                </a:lnTo>
                <a:lnTo>
                  <a:pt x="249" y="40"/>
                </a:lnTo>
                <a:lnTo>
                  <a:pt x="248" y="40"/>
                </a:lnTo>
                <a:lnTo>
                  <a:pt x="247" y="39"/>
                </a:lnTo>
                <a:lnTo>
                  <a:pt x="246" y="38"/>
                </a:lnTo>
                <a:lnTo>
                  <a:pt x="249" y="38"/>
                </a:lnTo>
                <a:lnTo>
                  <a:pt x="253" y="38"/>
                </a:lnTo>
                <a:lnTo>
                  <a:pt x="256" y="36"/>
                </a:lnTo>
                <a:lnTo>
                  <a:pt x="259" y="34"/>
                </a:lnTo>
                <a:lnTo>
                  <a:pt x="262" y="32"/>
                </a:lnTo>
                <a:lnTo>
                  <a:pt x="264" y="30"/>
                </a:lnTo>
                <a:lnTo>
                  <a:pt x="265" y="28"/>
                </a:lnTo>
                <a:lnTo>
                  <a:pt x="265" y="26"/>
                </a:lnTo>
                <a:lnTo>
                  <a:pt x="263" y="27"/>
                </a:lnTo>
                <a:lnTo>
                  <a:pt x="263" y="29"/>
                </a:lnTo>
                <a:lnTo>
                  <a:pt x="262" y="31"/>
                </a:lnTo>
                <a:lnTo>
                  <a:pt x="260" y="32"/>
                </a:lnTo>
                <a:lnTo>
                  <a:pt x="259" y="33"/>
                </a:lnTo>
                <a:lnTo>
                  <a:pt x="257" y="34"/>
                </a:lnTo>
                <a:lnTo>
                  <a:pt x="256" y="34"/>
                </a:lnTo>
                <a:lnTo>
                  <a:pt x="254" y="35"/>
                </a:lnTo>
                <a:lnTo>
                  <a:pt x="253" y="35"/>
                </a:lnTo>
                <a:lnTo>
                  <a:pt x="256" y="33"/>
                </a:lnTo>
                <a:lnTo>
                  <a:pt x="258" y="32"/>
                </a:lnTo>
                <a:lnTo>
                  <a:pt x="260" y="30"/>
                </a:lnTo>
                <a:lnTo>
                  <a:pt x="261" y="28"/>
                </a:lnTo>
                <a:lnTo>
                  <a:pt x="262" y="26"/>
                </a:lnTo>
                <a:lnTo>
                  <a:pt x="262" y="25"/>
                </a:lnTo>
                <a:lnTo>
                  <a:pt x="261" y="23"/>
                </a:lnTo>
                <a:lnTo>
                  <a:pt x="260" y="21"/>
                </a:lnTo>
                <a:lnTo>
                  <a:pt x="262" y="22"/>
                </a:lnTo>
                <a:lnTo>
                  <a:pt x="263" y="23"/>
                </a:lnTo>
                <a:lnTo>
                  <a:pt x="263" y="25"/>
                </a:lnTo>
                <a:lnTo>
                  <a:pt x="263" y="27"/>
                </a:lnTo>
                <a:lnTo>
                  <a:pt x="265" y="26"/>
                </a:lnTo>
                <a:lnTo>
                  <a:pt x="265" y="24"/>
                </a:lnTo>
                <a:close/>
              </a:path>
            </a:pathLst>
          </a:custGeom>
          <a:solidFill>
            <a:srgbClr val="6F4F48">
              <a:alpha val="50195"/>
            </a:srgbClr>
          </a:solidFill>
          <a:ln w="0">
            <a:solidFill>
              <a:srgbClr val="6F4F4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3"/>
          <p:cNvSpPr>
            <a:spLocks noChangeAspect="1" noEditPoints="1"/>
          </p:cNvSpPr>
          <p:nvPr/>
        </p:nvSpPr>
        <p:spPr bwMode="auto">
          <a:xfrm>
            <a:off x="214282" y="142852"/>
            <a:ext cx="1562100" cy="1514475"/>
          </a:xfrm>
          <a:custGeom>
            <a:avLst/>
            <a:gdLst>
              <a:gd name="T0" fmla="*/ 2147483647 w 265"/>
              <a:gd name="T1" fmla="*/ 2147483647 h 265"/>
              <a:gd name="T2" fmla="*/ 2147483647 w 265"/>
              <a:gd name="T3" fmla="*/ 2147483647 h 265"/>
              <a:gd name="T4" fmla="*/ 2147483647 w 265"/>
              <a:gd name="T5" fmla="*/ 2147483647 h 265"/>
              <a:gd name="T6" fmla="*/ 2147483647 w 265"/>
              <a:gd name="T7" fmla="*/ 2147483647 h 265"/>
              <a:gd name="T8" fmla="*/ 2147483647 w 265"/>
              <a:gd name="T9" fmla="*/ 2147483647 h 265"/>
              <a:gd name="T10" fmla="*/ 2147483647 w 265"/>
              <a:gd name="T11" fmla="*/ 2147483647 h 265"/>
              <a:gd name="T12" fmla="*/ 2147483647 w 265"/>
              <a:gd name="T13" fmla="*/ 2147483647 h 265"/>
              <a:gd name="T14" fmla="*/ 2147483647 w 265"/>
              <a:gd name="T15" fmla="*/ 2147483647 h 265"/>
              <a:gd name="T16" fmla="*/ 2147483647 w 265"/>
              <a:gd name="T17" fmla="*/ 2147483647 h 265"/>
              <a:gd name="T18" fmla="*/ 2147483647 w 265"/>
              <a:gd name="T19" fmla="*/ 2147483647 h 265"/>
              <a:gd name="T20" fmla="*/ 2147483647 w 265"/>
              <a:gd name="T21" fmla="*/ 2147483647 h 265"/>
              <a:gd name="T22" fmla="*/ 2147483647 w 265"/>
              <a:gd name="T23" fmla="*/ 2147483647 h 265"/>
              <a:gd name="T24" fmla="*/ 2147483647 w 265"/>
              <a:gd name="T25" fmla="*/ 2147483647 h 265"/>
              <a:gd name="T26" fmla="*/ 2147483647 w 265"/>
              <a:gd name="T27" fmla="*/ 2147483647 h 265"/>
              <a:gd name="T28" fmla="*/ 2147483647 w 265"/>
              <a:gd name="T29" fmla="*/ 2147483647 h 265"/>
              <a:gd name="T30" fmla="*/ 2147483647 w 265"/>
              <a:gd name="T31" fmla="*/ 2147483647 h 265"/>
              <a:gd name="T32" fmla="*/ 2147483647 w 265"/>
              <a:gd name="T33" fmla="*/ 2147483647 h 265"/>
              <a:gd name="T34" fmla="*/ 2147483647 w 265"/>
              <a:gd name="T35" fmla="*/ 2147483647 h 265"/>
              <a:gd name="T36" fmla="*/ 2147483647 w 265"/>
              <a:gd name="T37" fmla="*/ 2147483647 h 265"/>
              <a:gd name="T38" fmla="*/ 2147483647 w 265"/>
              <a:gd name="T39" fmla="*/ 2147483647 h 265"/>
              <a:gd name="T40" fmla="*/ 0 w 265"/>
              <a:gd name="T41" fmla="*/ 2147483647 h 265"/>
              <a:gd name="T42" fmla="*/ 2147483647 w 265"/>
              <a:gd name="T43" fmla="*/ 2147483647 h 265"/>
              <a:gd name="T44" fmla="*/ 2147483647 w 265"/>
              <a:gd name="T45" fmla="*/ 2147483647 h 265"/>
              <a:gd name="T46" fmla="*/ 2147483647 w 265"/>
              <a:gd name="T47" fmla="*/ 2147483647 h 265"/>
              <a:gd name="T48" fmla="*/ 2147483647 w 265"/>
              <a:gd name="T49" fmla="*/ 2147483647 h 265"/>
              <a:gd name="T50" fmla="*/ 2147483647 w 265"/>
              <a:gd name="T51" fmla="*/ 2147483647 h 265"/>
              <a:gd name="T52" fmla="*/ 2147483647 w 265"/>
              <a:gd name="T53" fmla="*/ 2147483647 h 265"/>
              <a:gd name="T54" fmla="*/ 2147483647 w 265"/>
              <a:gd name="T55" fmla="*/ 2147483647 h 265"/>
              <a:gd name="T56" fmla="*/ 2147483647 w 265"/>
              <a:gd name="T57" fmla="*/ 2147483647 h 265"/>
              <a:gd name="T58" fmla="*/ 2147483647 w 265"/>
              <a:gd name="T59" fmla="*/ 2147483647 h 265"/>
              <a:gd name="T60" fmla="*/ 2147483647 w 265"/>
              <a:gd name="T61" fmla="*/ 2147483647 h 265"/>
              <a:gd name="T62" fmla="*/ 2147483647 w 265"/>
              <a:gd name="T63" fmla="*/ 2147483647 h 265"/>
              <a:gd name="T64" fmla="*/ 2147483647 w 265"/>
              <a:gd name="T65" fmla="*/ 2147483647 h 265"/>
              <a:gd name="T66" fmla="*/ 2147483647 w 265"/>
              <a:gd name="T67" fmla="*/ 2147483647 h 265"/>
              <a:gd name="T68" fmla="*/ 2147483647 w 265"/>
              <a:gd name="T69" fmla="*/ 2147483647 h 265"/>
              <a:gd name="T70" fmla="*/ 2147483647 w 265"/>
              <a:gd name="T71" fmla="*/ 2147483647 h 265"/>
              <a:gd name="T72" fmla="*/ 2147483647 w 265"/>
              <a:gd name="T73" fmla="*/ 2147483647 h 265"/>
              <a:gd name="T74" fmla="*/ 2147483647 w 265"/>
              <a:gd name="T75" fmla="*/ 2147483647 h 265"/>
              <a:gd name="T76" fmla="*/ 2147483647 w 265"/>
              <a:gd name="T77" fmla="*/ 2147483647 h 265"/>
              <a:gd name="T78" fmla="*/ 2147483647 w 265"/>
              <a:gd name="T79" fmla="*/ 2147483647 h 265"/>
              <a:gd name="T80" fmla="*/ 2147483647 w 265"/>
              <a:gd name="T81" fmla="*/ 2147483647 h 265"/>
              <a:gd name="T82" fmla="*/ 2147483647 w 265"/>
              <a:gd name="T83" fmla="*/ 2147483647 h 265"/>
              <a:gd name="T84" fmla="*/ 2147483647 w 265"/>
              <a:gd name="T85" fmla="*/ 2147483647 h 265"/>
              <a:gd name="T86" fmla="*/ 2147483647 w 265"/>
              <a:gd name="T87" fmla="*/ 2147483647 h 265"/>
              <a:gd name="T88" fmla="*/ 2147483647 w 265"/>
              <a:gd name="T89" fmla="*/ 2147483647 h 265"/>
              <a:gd name="T90" fmla="*/ 2147483647 w 265"/>
              <a:gd name="T91" fmla="*/ 2147483647 h 265"/>
              <a:gd name="T92" fmla="*/ 2147483647 w 265"/>
              <a:gd name="T93" fmla="*/ 2147483647 h 265"/>
              <a:gd name="T94" fmla="*/ 2147483647 w 265"/>
              <a:gd name="T95" fmla="*/ 2147483647 h 265"/>
              <a:gd name="T96" fmla="*/ 2147483647 w 265"/>
              <a:gd name="T97" fmla="*/ 2147483647 h 265"/>
              <a:gd name="T98" fmla="*/ 2147483647 w 265"/>
              <a:gd name="T99" fmla="*/ 2147483647 h 265"/>
              <a:gd name="T100" fmla="*/ 2147483647 w 265"/>
              <a:gd name="T101" fmla="*/ 2147483647 h 265"/>
              <a:gd name="T102" fmla="*/ 2147483647 w 265"/>
              <a:gd name="T103" fmla="*/ 2147483647 h 265"/>
              <a:gd name="T104" fmla="*/ 2147483647 w 265"/>
              <a:gd name="T105" fmla="*/ 2147483647 h 265"/>
              <a:gd name="T106" fmla="*/ 2147483647 w 265"/>
              <a:gd name="T107" fmla="*/ 2147483647 h 265"/>
              <a:gd name="T108" fmla="*/ 2147483647 w 265"/>
              <a:gd name="T109" fmla="*/ 2147483647 h 265"/>
              <a:gd name="T110" fmla="*/ 2147483647 w 265"/>
              <a:gd name="T111" fmla="*/ 2147483647 h 265"/>
              <a:gd name="T112" fmla="*/ 2147483647 w 265"/>
              <a:gd name="T113" fmla="*/ 2147483647 h 265"/>
              <a:gd name="T114" fmla="*/ 2147483647 w 265"/>
              <a:gd name="T115" fmla="*/ 2147483647 h 265"/>
              <a:gd name="T116" fmla="*/ 2147483647 w 265"/>
              <a:gd name="T117" fmla="*/ 2147483647 h 265"/>
              <a:gd name="T118" fmla="*/ 2147483647 w 265"/>
              <a:gd name="T119" fmla="*/ 2147483647 h 265"/>
              <a:gd name="T120" fmla="*/ 2147483647 w 265"/>
              <a:gd name="T121" fmla="*/ 2147483647 h 265"/>
              <a:gd name="T122" fmla="*/ 2147483647 w 265"/>
              <a:gd name="T123" fmla="*/ 2147483647 h 2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65"/>
              <a:gd name="T187" fmla="*/ 0 h 265"/>
              <a:gd name="T188" fmla="*/ 265 w 265"/>
              <a:gd name="T189" fmla="*/ 265 h 26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65" h="265">
                <a:moveTo>
                  <a:pt x="2" y="2"/>
                </a:move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2" y="9"/>
                </a:lnTo>
                <a:lnTo>
                  <a:pt x="3" y="12"/>
                </a:lnTo>
                <a:lnTo>
                  <a:pt x="4" y="14"/>
                </a:lnTo>
                <a:lnTo>
                  <a:pt x="6" y="17"/>
                </a:lnTo>
                <a:lnTo>
                  <a:pt x="8" y="19"/>
                </a:lnTo>
                <a:lnTo>
                  <a:pt x="10" y="22"/>
                </a:lnTo>
                <a:lnTo>
                  <a:pt x="13" y="24"/>
                </a:lnTo>
                <a:lnTo>
                  <a:pt x="15" y="26"/>
                </a:lnTo>
                <a:lnTo>
                  <a:pt x="18" y="28"/>
                </a:lnTo>
                <a:lnTo>
                  <a:pt x="20" y="29"/>
                </a:lnTo>
                <a:lnTo>
                  <a:pt x="23" y="30"/>
                </a:lnTo>
                <a:lnTo>
                  <a:pt x="26" y="31"/>
                </a:lnTo>
                <a:lnTo>
                  <a:pt x="28" y="31"/>
                </a:lnTo>
                <a:lnTo>
                  <a:pt x="26" y="34"/>
                </a:lnTo>
                <a:lnTo>
                  <a:pt x="24" y="35"/>
                </a:lnTo>
                <a:lnTo>
                  <a:pt x="21" y="37"/>
                </a:lnTo>
                <a:lnTo>
                  <a:pt x="18" y="38"/>
                </a:lnTo>
                <a:lnTo>
                  <a:pt x="16" y="38"/>
                </a:lnTo>
                <a:lnTo>
                  <a:pt x="13" y="38"/>
                </a:lnTo>
                <a:lnTo>
                  <a:pt x="11" y="37"/>
                </a:lnTo>
                <a:lnTo>
                  <a:pt x="9" y="36"/>
                </a:lnTo>
                <a:lnTo>
                  <a:pt x="7" y="34"/>
                </a:lnTo>
                <a:lnTo>
                  <a:pt x="7" y="33"/>
                </a:lnTo>
                <a:lnTo>
                  <a:pt x="7" y="31"/>
                </a:lnTo>
                <a:lnTo>
                  <a:pt x="8" y="30"/>
                </a:lnTo>
                <a:lnTo>
                  <a:pt x="9" y="29"/>
                </a:lnTo>
                <a:lnTo>
                  <a:pt x="10" y="29"/>
                </a:lnTo>
                <a:lnTo>
                  <a:pt x="12" y="30"/>
                </a:lnTo>
                <a:lnTo>
                  <a:pt x="13" y="31"/>
                </a:lnTo>
                <a:lnTo>
                  <a:pt x="12" y="29"/>
                </a:lnTo>
                <a:lnTo>
                  <a:pt x="12" y="28"/>
                </a:lnTo>
                <a:lnTo>
                  <a:pt x="10" y="27"/>
                </a:lnTo>
                <a:lnTo>
                  <a:pt x="9" y="27"/>
                </a:lnTo>
                <a:lnTo>
                  <a:pt x="7" y="27"/>
                </a:lnTo>
                <a:lnTo>
                  <a:pt x="6" y="27"/>
                </a:lnTo>
                <a:lnTo>
                  <a:pt x="4" y="29"/>
                </a:lnTo>
                <a:lnTo>
                  <a:pt x="3" y="31"/>
                </a:lnTo>
                <a:lnTo>
                  <a:pt x="4" y="33"/>
                </a:lnTo>
                <a:lnTo>
                  <a:pt x="5" y="36"/>
                </a:lnTo>
                <a:lnTo>
                  <a:pt x="7" y="38"/>
                </a:lnTo>
                <a:lnTo>
                  <a:pt x="9" y="39"/>
                </a:lnTo>
                <a:lnTo>
                  <a:pt x="12" y="41"/>
                </a:lnTo>
                <a:lnTo>
                  <a:pt x="16" y="41"/>
                </a:lnTo>
                <a:lnTo>
                  <a:pt x="19" y="40"/>
                </a:lnTo>
                <a:lnTo>
                  <a:pt x="23" y="38"/>
                </a:lnTo>
                <a:lnTo>
                  <a:pt x="23" y="42"/>
                </a:lnTo>
                <a:lnTo>
                  <a:pt x="24" y="45"/>
                </a:lnTo>
                <a:lnTo>
                  <a:pt x="25" y="49"/>
                </a:lnTo>
                <a:lnTo>
                  <a:pt x="26" y="51"/>
                </a:lnTo>
                <a:lnTo>
                  <a:pt x="28" y="54"/>
                </a:lnTo>
                <a:lnTo>
                  <a:pt x="31" y="56"/>
                </a:lnTo>
                <a:lnTo>
                  <a:pt x="33" y="57"/>
                </a:lnTo>
                <a:lnTo>
                  <a:pt x="36" y="58"/>
                </a:lnTo>
                <a:lnTo>
                  <a:pt x="39" y="57"/>
                </a:lnTo>
                <a:lnTo>
                  <a:pt x="41" y="56"/>
                </a:lnTo>
                <a:lnTo>
                  <a:pt x="42" y="55"/>
                </a:lnTo>
                <a:lnTo>
                  <a:pt x="42" y="53"/>
                </a:lnTo>
                <a:lnTo>
                  <a:pt x="42" y="51"/>
                </a:lnTo>
                <a:lnTo>
                  <a:pt x="42" y="49"/>
                </a:lnTo>
                <a:lnTo>
                  <a:pt x="41" y="48"/>
                </a:lnTo>
                <a:lnTo>
                  <a:pt x="39" y="47"/>
                </a:lnTo>
                <a:lnTo>
                  <a:pt x="38" y="47"/>
                </a:lnTo>
                <a:lnTo>
                  <a:pt x="37" y="47"/>
                </a:lnTo>
                <a:lnTo>
                  <a:pt x="36" y="47"/>
                </a:lnTo>
                <a:lnTo>
                  <a:pt x="35" y="48"/>
                </a:lnTo>
                <a:lnTo>
                  <a:pt x="34" y="48"/>
                </a:lnTo>
                <a:lnTo>
                  <a:pt x="34" y="49"/>
                </a:lnTo>
                <a:lnTo>
                  <a:pt x="33" y="50"/>
                </a:lnTo>
                <a:lnTo>
                  <a:pt x="35" y="50"/>
                </a:lnTo>
                <a:lnTo>
                  <a:pt x="36" y="50"/>
                </a:lnTo>
                <a:lnTo>
                  <a:pt x="37" y="50"/>
                </a:lnTo>
                <a:lnTo>
                  <a:pt x="38" y="50"/>
                </a:lnTo>
                <a:lnTo>
                  <a:pt x="39" y="50"/>
                </a:lnTo>
                <a:lnTo>
                  <a:pt x="39" y="51"/>
                </a:lnTo>
                <a:lnTo>
                  <a:pt x="39" y="52"/>
                </a:lnTo>
                <a:lnTo>
                  <a:pt x="39" y="53"/>
                </a:lnTo>
                <a:lnTo>
                  <a:pt x="38" y="54"/>
                </a:lnTo>
                <a:lnTo>
                  <a:pt x="37" y="54"/>
                </a:lnTo>
                <a:lnTo>
                  <a:pt x="36" y="54"/>
                </a:lnTo>
                <a:lnTo>
                  <a:pt x="34" y="53"/>
                </a:lnTo>
                <a:lnTo>
                  <a:pt x="33" y="52"/>
                </a:lnTo>
                <a:lnTo>
                  <a:pt x="31" y="51"/>
                </a:lnTo>
                <a:lnTo>
                  <a:pt x="30" y="49"/>
                </a:lnTo>
                <a:lnTo>
                  <a:pt x="29" y="47"/>
                </a:lnTo>
                <a:lnTo>
                  <a:pt x="29" y="45"/>
                </a:lnTo>
                <a:lnTo>
                  <a:pt x="30" y="43"/>
                </a:lnTo>
                <a:lnTo>
                  <a:pt x="30" y="41"/>
                </a:lnTo>
                <a:lnTo>
                  <a:pt x="31" y="40"/>
                </a:lnTo>
                <a:lnTo>
                  <a:pt x="33" y="39"/>
                </a:lnTo>
                <a:lnTo>
                  <a:pt x="35" y="39"/>
                </a:lnTo>
                <a:lnTo>
                  <a:pt x="37" y="39"/>
                </a:lnTo>
                <a:lnTo>
                  <a:pt x="39" y="39"/>
                </a:lnTo>
                <a:lnTo>
                  <a:pt x="36" y="36"/>
                </a:lnTo>
                <a:lnTo>
                  <a:pt x="34" y="37"/>
                </a:lnTo>
                <a:lnTo>
                  <a:pt x="31" y="38"/>
                </a:lnTo>
                <a:lnTo>
                  <a:pt x="29" y="39"/>
                </a:lnTo>
                <a:lnTo>
                  <a:pt x="28" y="41"/>
                </a:lnTo>
                <a:lnTo>
                  <a:pt x="27" y="44"/>
                </a:lnTo>
                <a:lnTo>
                  <a:pt x="27" y="46"/>
                </a:lnTo>
                <a:lnTo>
                  <a:pt x="29" y="50"/>
                </a:lnTo>
                <a:lnTo>
                  <a:pt x="31" y="53"/>
                </a:lnTo>
                <a:lnTo>
                  <a:pt x="30" y="52"/>
                </a:lnTo>
                <a:lnTo>
                  <a:pt x="29" y="51"/>
                </a:lnTo>
                <a:lnTo>
                  <a:pt x="28" y="50"/>
                </a:lnTo>
                <a:lnTo>
                  <a:pt x="27" y="49"/>
                </a:lnTo>
                <a:lnTo>
                  <a:pt x="26" y="47"/>
                </a:lnTo>
                <a:lnTo>
                  <a:pt x="26" y="45"/>
                </a:lnTo>
                <a:lnTo>
                  <a:pt x="26" y="43"/>
                </a:lnTo>
                <a:lnTo>
                  <a:pt x="26" y="41"/>
                </a:lnTo>
                <a:lnTo>
                  <a:pt x="27" y="38"/>
                </a:lnTo>
                <a:lnTo>
                  <a:pt x="28" y="37"/>
                </a:lnTo>
                <a:lnTo>
                  <a:pt x="29" y="36"/>
                </a:lnTo>
                <a:lnTo>
                  <a:pt x="30" y="35"/>
                </a:lnTo>
                <a:lnTo>
                  <a:pt x="32" y="35"/>
                </a:lnTo>
                <a:lnTo>
                  <a:pt x="33" y="34"/>
                </a:lnTo>
                <a:lnTo>
                  <a:pt x="34" y="35"/>
                </a:lnTo>
                <a:lnTo>
                  <a:pt x="35" y="35"/>
                </a:lnTo>
                <a:lnTo>
                  <a:pt x="28" y="28"/>
                </a:lnTo>
                <a:lnTo>
                  <a:pt x="26" y="28"/>
                </a:lnTo>
                <a:lnTo>
                  <a:pt x="25" y="28"/>
                </a:lnTo>
                <a:lnTo>
                  <a:pt x="23" y="28"/>
                </a:lnTo>
                <a:lnTo>
                  <a:pt x="20" y="27"/>
                </a:lnTo>
                <a:lnTo>
                  <a:pt x="18" y="25"/>
                </a:lnTo>
                <a:lnTo>
                  <a:pt x="16" y="23"/>
                </a:lnTo>
                <a:lnTo>
                  <a:pt x="13" y="21"/>
                </a:lnTo>
                <a:lnTo>
                  <a:pt x="11" y="19"/>
                </a:lnTo>
                <a:lnTo>
                  <a:pt x="9" y="17"/>
                </a:lnTo>
                <a:lnTo>
                  <a:pt x="7" y="15"/>
                </a:lnTo>
                <a:lnTo>
                  <a:pt x="6" y="12"/>
                </a:lnTo>
                <a:lnTo>
                  <a:pt x="4" y="10"/>
                </a:lnTo>
                <a:lnTo>
                  <a:pt x="4" y="8"/>
                </a:lnTo>
                <a:lnTo>
                  <a:pt x="3" y="7"/>
                </a:lnTo>
                <a:lnTo>
                  <a:pt x="3" y="5"/>
                </a:lnTo>
                <a:lnTo>
                  <a:pt x="4" y="4"/>
                </a:lnTo>
                <a:lnTo>
                  <a:pt x="2" y="2"/>
                </a:lnTo>
                <a:close/>
                <a:moveTo>
                  <a:pt x="63" y="63"/>
                </a:moveTo>
                <a:lnTo>
                  <a:pt x="55" y="55"/>
                </a:lnTo>
                <a:lnTo>
                  <a:pt x="53" y="57"/>
                </a:lnTo>
                <a:lnTo>
                  <a:pt x="52" y="59"/>
                </a:lnTo>
                <a:lnTo>
                  <a:pt x="51" y="61"/>
                </a:lnTo>
                <a:lnTo>
                  <a:pt x="51" y="63"/>
                </a:lnTo>
                <a:lnTo>
                  <a:pt x="50" y="60"/>
                </a:lnTo>
                <a:lnTo>
                  <a:pt x="49" y="57"/>
                </a:lnTo>
                <a:lnTo>
                  <a:pt x="49" y="54"/>
                </a:lnTo>
                <a:lnTo>
                  <a:pt x="51" y="51"/>
                </a:lnTo>
                <a:lnTo>
                  <a:pt x="49" y="49"/>
                </a:lnTo>
                <a:lnTo>
                  <a:pt x="48" y="53"/>
                </a:lnTo>
                <a:lnTo>
                  <a:pt x="47" y="56"/>
                </a:lnTo>
                <a:lnTo>
                  <a:pt x="48" y="59"/>
                </a:lnTo>
                <a:lnTo>
                  <a:pt x="49" y="62"/>
                </a:lnTo>
                <a:lnTo>
                  <a:pt x="51" y="65"/>
                </a:lnTo>
                <a:lnTo>
                  <a:pt x="52" y="67"/>
                </a:lnTo>
                <a:lnTo>
                  <a:pt x="53" y="70"/>
                </a:lnTo>
                <a:lnTo>
                  <a:pt x="53" y="72"/>
                </a:lnTo>
                <a:lnTo>
                  <a:pt x="54" y="70"/>
                </a:lnTo>
                <a:lnTo>
                  <a:pt x="54" y="68"/>
                </a:lnTo>
                <a:lnTo>
                  <a:pt x="53" y="65"/>
                </a:lnTo>
                <a:lnTo>
                  <a:pt x="53" y="63"/>
                </a:lnTo>
                <a:lnTo>
                  <a:pt x="53" y="61"/>
                </a:lnTo>
                <a:lnTo>
                  <a:pt x="53" y="60"/>
                </a:lnTo>
                <a:lnTo>
                  <a:pt x="54" y="59"/>
                </a:lnTo>
                <a:lnTo>
                  <a:pt x="56" y="58"/>
                </a:lnTo>
                <a:lnTo>
                  <a:pt x="57" y="59"/>
                </a:lnTo>
                <a:lnTo>
                  <a:pt x="58" y="59"/>
                </a:lnTo>
                <a:lnTo>
                  <a:pt x="59" y="60"/>
                </a:lnTo>
                <a:lnTo>
                  <a:pt x="60" y="62"/>
                </a:lnTo>
                <a:lnTo>
                  <a:pt x="60" y="64"/>
                </a:lnTo>
                <a:lnTo>
                  <a:pt x="61" y="66"/>
                </a:lnTo>
                <a:lnTo>
                  <a:pt x="60" y="68"/>
                </a:lnTo>
                <a:lnTo>
                  <a:pt x="61" y="68"/>
                </a:lnTo>
                <a:lnTo>
                  <a:pt x="61" y="67"/>
                </a:lnTo>
                <a:lnTo>
                  <a:pt x="62" y="66"/>
                </a:lnTo>
                <a:lnTo>
                  <a:pt x="62" y="65"/>
                </a:lnTo>
                <a:lnTo>
                  <a:pt x="63" y="64"/>
                </a:lnTo>
                <a:lnTo>
                  <a:pt x="63" y="63"/>
                </a:lnTo>
                <a:close/>
                <a:moveTo>
                  <a:pt x="64" y="94"/>
                </a:moveTo>
                <a:lnTo>
                  <a:pt x="64" y="96"/>
                </a:lnTo>
                <a:lnTo>
                  <a:pt x="64" y="98"/>
                </a:lnTo>
                <a:lnTo>
                  <a:pt x="65" y="100"/>
                </a:lnTo>
                <a:lnTo>
                  <a:pt x="66" y="100"/>
                </a:lnTo>
                <a:lnTo>
                  <a:pt x="68" y="100"/>
                </a:lnTo>
                <a:lnTo>
                  <a:pt x="68" y="99"/>
                </a:lnTo>
                <a:lnTo>
                  <a:pt x="68" y="98"/>
                </a:lnTo>
                <a:lnTo>
                  <a:pt x="68" y="97"/>
                </a:lnTo>
                <a:lnTo>
                  <a:pt x="67" y="97"/>
                </a:lnTo>
                <a:lnTo>
                  <a:pt x="66" y="96"/>
                </a:lnTo>
                <a:lnTo>
                  <a:pt x="64" y="95"/>
                </a:lnTo>
                <a:lnTo>
                  <a:pt x="64" y="94"/>
                </a:lnTo>
                <a:lnTo>
                  <a:pt x="65" y="90"/>
                </a:lnTo>
                <a:lnTo>
                  <a:pt x="65" y="92"/>
                </a:lnTo>
                <a:lnTo>
                  <a:pt x="65" y="93"/>
                </a:lnTo>
                <a:lnTo>
                  <a:pt x="66" y="93"/>
                </a:lnTo>
                <a:lnTo>
                  <a:pt x="66" y="94"/>
                </a:lnTo>
                <a:lnTo>
                  <a:pt x="67" y="94"/>
                </a:lnTo>
                <a:lnTo>
                  <a:pt x="68" y="95"/>
                </a:lnTo>
                <a:lnTo>
                  <a:pt x="69" y="96"/>
                </a:lnTo>
                <a:lnTo>
                  <a:pt x="70" y="97"/>
                </a:lnTo>
                <a:lnTo>
                  <a:pt x="70" y="98"/>
                </a:lnTo>
                <a:lnTo>
                  <a:pt x="70" y="99"/>
                </a:lnTo>
                <a:lnTo>
                  <a:pt x="70" y="100"/>
                </a:lnTo>
                <a:lnTo>
                  <a:pt x="70" y="102"/>
                </a:lnTo>
                <a:lnTo>
                  <a:pt x="69" y="102"/>
                </a:lnTo>
                <a:lnTo>
                  <a:pt x="68" y="103"/>
                </a:lnTo>
                <a:lnTo>
                  <a:pt x="67" y="103"/>
                </a:lnTo>
                <a:lnTo>
                  <a:pt x="65" y="102"/>
                </a:lnTo>
                <a:lnTo>
                  <a:pt x="64" y="101"/>
                </a:lnTo>
                <a:lnTo>
                  <a:pt x="63" y="99"/>
                </a:lnTo>
                <a:lnTo>
                  <a:pt x="62" y="98"/>
                </a:lnTo>
                <a:lnTo>
                  <a:pt x="62" y="95"/>
                </a:lnTo>
                <a:lnTo>
                  <a:pt x="62" y="93"/>
                </a:lnTo>
                <a:lnTo>
                  <a:pt x="63" y="92"/>
                </a:lnTo>
                <a:lnTo>
                  <a:pt x="63" y="90"/>
                </a:lnTo>
                <a:lnTo>
                  <a:pt x="64" y="89"/>
                </a:lnTo>
                <a:lnTo>
                  <a:pt x="65" y="90"/>
                </a:lnTo>
                <a:lnTo>
                  <a:pt x="64" y="94"/>
                </a:lnTo>
                <a:close/>
                <a:moveTo>
                  <a:pt x="72" y="80"/>
                </a:moveTo>
                <a:lnTo>
                  <a:pt x="72" y="81"/>
                </a:lnTo>
                <a:lnTo>
                  <a:pt x="72" y="82"/>
                </a:lnTo>
                <a:lnTo>
                  <a:pt x="71" y="83"/>
                </a:lnTo>
                <a:lnTo>
                  <a:pt x="71" y="84"/>
                </a:lnTo>
                <a:lnTo>
                  <a:pt x="70" y="85"/>
                </a:lnTo>
                <a:lnTo>
                  <a:pt x="70" y="86"/>
                </a:lnTo>
                <a:lnTo>
                  <a:pt x="69" y="85"/>
                </a:lnTo>
                <a:lnTo>
                  <a:pt x="69" y="84"/>
                </a:lnTo>
                <a:lnTo>
                  <a:pt x="68" y="83"/>
                </a:lnTo>
                <a:lnTo>
                  <a:pt x="68" y="81"/>
                </a:lnTo>
                <a:lnTo>
                  <a:pt x="67" y="80"/>
                </a:lnTo>
                <a:lnTo>
                  <a:pt x="67" y="78"/>
                </a:lnTo>
                <a:lnTo>
                  <a:pt x="66" y="76"/>
                </a:lnTo>
                <a:lnTo>
                  <a:pt x="67" y="75"/>
                </a:lnTo>
                <a:lnTo>
                  <a:pt x="67" y="73"/>
                </a:lnTo>
                <a:lnTo>
                  <a:pt x="68" y="73"/>
                </a:lnTo>
                <a:lnTo>
                  <a:pt x="68" y="72"/>
                </a:lnTo>
                <a:lnTo>
                  <a:pt x="68" y="71"/>
                </a:lnTo>
                <a:lnTo>
                  <a:pt x="69" y="70"/>
                </a:lnTo>
                <a:lnTo>
                  <a:pt x="69" y="69"/>
                </a:lnTo>
                <a:lnTo>
                  <a:pt x="68" y="68"/>
                </a:lnTo>
                <a:lnTo>
                  <a:pt x="67" y="69"/>
                </a:lnTo>
                <a:lnTo>
                  <a:pt x="67" y="70"/>
                </a:lnTo>
                <a:lnTo>
                  <a:pt x="67" y="71"/>
                </a:lnTo>
                <a:lnTo>
                  <a:pt x="66" y="72"/>
                </a:lnTo>
                <a:lnTo>
                  <a:pt x="65" y="73"/>
                </a:lnTo>
                <a:lnTo>
                  <a:pt x="65" y="74"/>
                </a:lnTo>
                <a:lnTo>
                  <a:pt x="65" y="75"/>
                </a:lnTo>
                <a:lnTo>
                  <a:pt x="65" y="76"/>
                </a:lnTo>
                <a:lnTo>
                  <a:pt x="65" y="78"/>
                </a:lnTo>
                <a:lnTo>
                  <a:pt x="66" y="80"/>
                </a:lnTo>
                <a:lnTo>
                  <a:pt x="66" y="82"/>
                </a:lnTo>
                <a:lnTo>
                  <a:pt x="66" y="83"/>
                </a:lnTo>
                <a:lnTo>
                  <a:pt x="67" y="85"/>
                </a:lnTo>
                <a:lnTo>
                  <a:pt x="68" y="86"/>
                </a:lnTo>
                <a:lnTo>
                  <a:pt x="68" y="87"/>
                </a:lnTo>
                <a:lnTo>
                  <a:pt x="69" y="88"/>
                </a:lnTo>
                <a:lnTo>
                  <a:pt x="70" y="88"/>
                </a:lnTo>
                <a:lnTo>
                  <a:pt x="70" y="89"/>
                </a:lnTo>
                <a:lnTo>
                  <a:pt x="69" y="89"/>
                </a:lnTo>
                <a:lnTo>
                  <a:pt x="68" y="89"/>
                </a:lnTo>
                <a:lnTo>
                  <a:pt x="67" y="89"/>
                </a:lnTo>
                <a:lnTo>
                  <a:pt x="66" y="88"/>
                </a:lnTo>
                <a:lnTo>
                  <a:pt x="65" y="88"/>
                </a:lnTo>
                <a:lnTo>
                  <a:pt x="65" y="87"/>
                </a:lnTo>
                <a:lnTo>
                  <a:pt x="64" y="86"/>
                </a:lnTo>
                <a:lnTo>
                  <a:pt x="63" y="85"/>
                </a:lnTo>
                <a:lnTo>
                  <a:pt x="63" y="84"/>
                </a:lnTo>
                <a:lnTo>
                  <a:pt x="62" y="82"/>
                </a:lnTo>
                <a:lnTo>
                  <a:pt x="62" y="81"/>
                </a:lnTo>
                <a:lnTo>
                  <a:pt x="61" y="80"/>
                </a:lnTo>
                <a:lnTo>
                  <a:pt x="61" y="79"/>
                </a:lnTo>
                <a:lnTo>
                  <a:pt x="61" y="77"/>
                </a:lnTo>
                <a:lnTo>
                  <a:pt x="61" y="74"/>
                </a:lnTo>
                <a:lnTo>
                  <a:pt x="61" y="73"/>
                </a:lnTo>
                <a:lnTo>
                  <a:pt x="61" y="72"/>
                </a:lnTo>
                <a:lnTo>
                  <a:pt x="62" y="72"/>
                </a:lnTo>
                <a:lnTo>
                  <a:pt x="63" y="71"/>
                </a:lnTo>
                <a:lnTo>
                  <a:pt x="63" y="70"/>
                </a:lnTo>
                <a:lnTo>
                  <a:pt x="64" y="69"/>
                </a:lnTo>
                <a:lnTo>
                  <a:pt x="65" y="68"/>
                </a:lnTo>
                <a:lnTo>
                  <a:pt x="66" y="67"/>
                </a:lnTo>
                <a:lnTo>
                  <a:pt x="65" y="65"/>
                </a:lnTo>
                <a:lnTo>
                  <a:pt x="64" y="66"/>
                </a:lnTo>
                <a:lnTo>
                  <a:pt x="63" y="67"/>
                </a:lnTo>
                <a:lnTo>
                  <a:pt x="62" y="68"/>
                </a:lnTo>
                <a:lnTo>
                  <a:pt x="61" y="69"/>
                </a:lnTo>
                <a:lnTo>
                  <a:pt x="61" y="70"/>
                </a:lnTo>
                <a:lnTo>
                  <a:pt x="60" y="71"/>
                </a:lnTo>
                <a:lnTo>
                  <a:pt x="60" y="72"/>
                </a:lnTo>
                <a:lnTo>
                  <a:pt x="60" y="73"/>
                </a:lnTo>
                <a:lnTo>
                  <a:pt x="60" y="75"/>
                </a:lnTo>
                <a:lnTo>
                  <a:pt x="60" y="77"/>
                </a:lnTo>
                <a:lnTo>
                  <a:pt x="60" y="79"/>
                </a:lnTo>
                <a:lnTo>
                  <a:pt x="60" y="80"/>
                </a:lnTo>
                <a:lnTo>
                  <a:pt x="60" y="81"/>
                </a:lnTo>
                <a:lnTo>
                  <a:pt x="60" y="82"/>
                </a:lnTo>
                <a:lnTo>
                  <a:pt x="60" y="83"/>
                </a:lnTo>
                <a:lnTo>
                  <a:pt x="61" y="84"/>
                </a:lnTo>
                <a:lnTo>
                  <a:pt x="62" y="85"/>
                </a:lnTo>
                <a:lnTo>
                  <a:pt x="62" y="86"/>
                </a:lnTo>
                <a:lnTo>
                  <a:pt x="63" y="88"/>
                </a:lnTo>
                <a:lnTo>
                  <a:pt x="64" y="89"/>
                </a:lnTo>
                <a:lnTo>
                  <a:pt x="65" y="90"/>
                </a:lnTo>
                <a:lnTo>
                  <a:pt x="67" y="91"/>
                </a:lnTo>
                <a:lnTo>
                  <a:pt x="68" y="91"/>
                </a:lnTo>
                <a:lnTo>
                  <a:pt x="69" y="91"/>
                </a:lnTo>
                <a:lnTo>
                  <a:pt x="71" y="91"/>
                </a:lnTo>
                <a:lnTo>
                  <a:pt x="72" y="91"/>
                </a:lnTo>
                <a:lnTo>
                  <a:pt x="73" y="91"/>
                </a:lnTo>
                <a:lnTo>
                  <a:pt x="74" y="91"/>
                </a:lnTo>
                <a:lnTo>
                  <a:pt x="75" y="92"/>
                </a:lnTo>
                <a:lnTo>
                  <a:pt x="76" y="92"/>
                </a:lnTo>
                <a:lnTo>
                  <a:pt x="77" y="92"/>
                </a:lnTo>
                <a:lnTo>
                  <a:pt x="78" y="92"/>
                </a:lnTo>
                <a:lnTo>
                  <a:pt x="78" y="91"/>
                </a:lnTo>
                <a:lnTo>
                  <a:pt x="79" y="91"/>
                </a:lnTo>
                <a:lnTo>
                  <a:pt x="80" y="91"/>
                </a:lnTo>
                <a:lnTo>
                  <a:pt x="81" y="91"/>
                </a:lnTo>
                <a:lnTo>
                  <a:pt x="82" y="91"/>
                </a:lnTo>
                <a:lnTo>
                  <a:pt x="83" y="91"/>
                </a:lnTo>
                <a:lnTo>
                  <a:pt x="84" y="91"/>
                </a:lnTo>
                <a:lnTo>
                  <a:pt x="84" y="90"/>
                </a:lnTo>
                <a:lnTo>
                  <a:pt x="85" y="89"/>
                </a:lnTo>
                <a:lnTo>
                  <a:pt x="85" y="88"/>
                </a:lnTo>
                <a:lnTo>
                  <a:pt x="86" y="87"/>
                </a:lnTo>
                <a:lnTo>
                  <a:pt x="87" y="87"/>
                </a:lnTo>
                <a:lnTo>
                  <a:pt x="86" y="86"/>
                </a:lnTo>
                <a:lnTo>
                  <a:pt x="85" y="86"/>
                </a:lnTo>
                <a:lnTo>
                  <a:pt x="84" y="87"/>
                </a:lnTo>
                <a:lnTo>
                  <a:pt x="83" y="88"/>
                </a:lnTo>
                <a:lnTo>
                  <a:pt x="83" y="89"/>
                </a:lnTo>
                <a:lnTo>
                  <a:pt x="82" y="89"/>
                </a:lnTo>
                <a:lnTo>
                  <a:pt x="81" y="89"/>
                </a:lnTo>
                <a:lnTo>
                  <a:pt x="80" y="89"/>
                </a:lnTo>
                <a:lnTo>
                  <a:pt x="79" y="90"/>
                </a:lnTo>
                <a:lnTo>
                  <a:pt x="78" y="90"/>
                </a:lnTo>
                <a:lnTo>
                  <a:pt x="77" y="90"/>
                </a:lnTo>
                <a:lnTo>
                  <a:pt x="76" y="89"/>
                </a:lnTo>
                <a:lnTo>
                  <a:pt x="75" y="89"/>
                </a:lnTo>
                <a:lnTo>
                  <a:pt x="74" y="88"/>
                </a:lnTo>
                <a:lnTo>
                  <a:pt x="73" y="87"/>
                </a:lnTo>
                <a:lnTo>
                  <a:pt x="73" y="86"/>
                </a:lnTo>
                <a:lnTo>
                  <a:pt x="74" y="85"/>
                </a:lnTo>
                <a:lnTo>
                  <a:pt x="75" y="83"/>
                </a:lnTo>
                <a:lnTo>
                  <a:pt x="75" y="81"/>
                </a:lnTo>
                <a:lnTo>
                  <a:pt x="75" y="80"/>
                </a:lnTo>
                <a:lnTo>
                  <a:pt x="75" y="79"/>
                </a:lnTo>
                <a:lnTo>
                  <a:pt x="75" y="78"/>
                </a:lnTo>
                <a:lnTo>
                  <a:pt x="75" y="77"/>
                </a:lnTo>
                <a:lnTo>
                  <a:pt x="76" y="76"/>
                </a:lnTo>
                <a:lnTo>
                  <a:pt x="75" y="75"/>
                </a:lnTo>
                <a:lnTo>
                  <a:pt x="74" y="76"/>
                </a:lnTo>
                <a:lnTo>
                  <a:pt x="73" y="77"/>
                </a:lnTo>
                <a:lnTo>
                  <a:pt x="72" y="79"/>
                </a:lnTo>
                <a:lnTo>
                  <a:pt x="72" y="80"/>
                </a:lnTo>
                <a:close/>
                <a:moveTo>
                  <a:pt x="78" y="78"/>
                </a:moveTo>
                <a:lnTo>
                  <a:pt x="77" y="79"/>
                </a:lnTo>
                <a:lnTo>
                  <a:pt x="77" y="80"/>
                </a:lnTo>
                <a:lnTo>
                  <a:pt x="77" y="82"/>
                </a:lnTo>
                <a:lnTo>
                  <a:pt x="77" y="83"/>
                </a:lnTo>
                <a:lnTo>
                  <a:pt x="77" y="84"/>
                </a:lnTo>
                <a:lnTo>
                  <a:pt x="77" y="85"/>
                </a:lnTo>
                <a:lnTo>
                  <a:pt x="77" y="86"/>
                </a:lnTo>
                <a:lnTo>
                  <a:pt x="78" y="86"/>
                </a:lnTo>
                <a:lnTo>
                  <a:pt x="79" y="86"/>
                </a:lnTo>
                <a:lnTo>
                  <a:pt x="80" y="86"/>
                </a:lnTo>
                <a:lnTo>
                  <a:pt x="80" y="85"/>
                </a:lnTo>
                <a:lnTo>
                  <a:pt x="81" y="85"/>
                </a:lnTo>
                <a:lnTo>
                  <a:pt x="82" y="85"/>
                </a:lnTo>
                <a:lnTo>
                  <a:pt x="83" y="84"/>
                </a:lnTo>
                <a:lnTo>
                  <a:pt x="84" y="84"/>
                </a:lnTo>
                <a:lnTo>
                  <a:pt x="82" y="82"/>
                </a:lnTo>
                <a:lnTo>
                  <a:pt x="82" y="83"/>
                </a:lnTo>
                <a:lnTo>
                  <a:pt x="81" y="83"/>
                </a:lnTo>
                <a:lnTo>
                  <a:pt x="80" y="83"/>
                </a:lnTo>
                <a:lnTo>
                  <a:pt x="79" y="83"/>
                </a:lnTo>
                <a:lnTo>
                  <a:pt x="79" y="82"/>
                </a:lnTo>
                <a:lnTo>
                  <a:pt x="79" y="81"/>
                </a:lnTo>
                <a:lnTo>
                  <a:pt x="79" y="80"/>
                </a:lnTo>
                <a:lnTo>
                  <a:pt x="79" y="79"/>
                </a:lnTo>
                <a:lnTo>
                  <a:pt x="78" y="78"/>
                </a:lnTo>
                <a:close/>
                <a:moveTo>
                  <a:pt x="2" y="2"/>
                </a:moveTo>
                <a:lnTo>
                  <a:pt x="4" y="1"/>
                </a:lnTo>
                <a:lnTo>
                  <a:pt x="5" y="1"/>
                </a:lnTo>
                <a:lnTo>
                  <a:pt x="7" y="1"/>
                </a:lnTo>
                <a:lnTo>
                  <a:pt x="9" y="2"/>
                </a:lnTo>
                <a:lnTo>
                  <a:pt x="12" y="3"/>
                </a:lnTo>
                <a:lnTo>
                  <a:pt x="14" y="4"/>
                </a:lnTo>
                <a:lnTo>
                  <a:pt x="17" y="6"/>
                </a:lnTo>
                <a:lnTo>
                  <a:pt x="19" y="8"/>
                </a:lnTo>
                <a:lnTo>
                  <a:pt x="22" y="10"/>
                </a:lnTo>
                <a:lnTo>
                  <a:pt x="24" y="13"/>
                </a:lnTo>
                <a:lnTo>
                  <a:pt x="26" y="15"/>
                </a:lnTo>
                <a:lnTo>
                  <a:pt x="28" y="18"/>
                </a:lnTo>
                <a:lnTo>
                  <a:pt x="29" y="21"/>
                </a:lnTo>
                <a:lnTo>
                  <a:pt x="30" y="23"/>
                </a:lnTo>
                <a:lnTo>
                  <a:pt x="31" y="26"/>
                </a:lnTo>
                <a:lnTo>
                  <a:pt x="31" y="28"/>
                </a:lnTo>
                <a:lnTo>
                  <a:pt x="34" y="26"/>
                </a:lnTo>
                <a:lnTo>
                  <a:pt x="35" y="24"/>
                </a:lnTo>
                <a:lnTo>
                  <a:pt x="37" y="21"/>
                </a:lnTo>
                <a:lnTo>
                  <a:pt x="38" y="18"/>
                </a:lnTo>
                <a:lnTo>
                  <a:pt x="38" y="16"/>
                </a:lnTo>
                <a:lnTo>
                  <a:pt x="38" y="13"/>
                </a:lnTo>
                <a:lnTo>
                  <a:pt x="37" y="11"/>
                </a:lnTo>
                <a:lnTo>
                  <a:pt x="36" y="9"/>
                </a:lnTo>
                <a:lnTo>
                  <a:pt x="34" y="7"/>
                </a:lnTo>
                <a:lnTo>
                  <a:pt x="33" y="7"/>
                </a:lnTo>
                <a:lnTo>
                  <a:pt x="31" y="7"/>
                </a:lnTo>
                <a:lnTo>
                  <a:pt x="30" y="8"/>
                </a:lnTo>
                <a:lnTo>
                  <a:pt x="29" y="9"/>
                </a:lnTo>
                <a:lnTo>
                  <a:pt x="29" y="10"/>
                </a:lnTo>
                <a:lnTo>
                  <a:pt x="29" y="12"/>
                </a:lnTo>
                <a:lnTo>
                  <a:pt x="30" y="13"/>
                </a:lnTo>
                <a:lnTo>
                  <a:pt x="29" y="12"/>
                </a:lnTo>
                <a:lnTo>
                  <a:pt x="28" y="12"/>
                </a:lnTo>
                <a:lnTo>
                  <a:pt x="27" y="10"/>
                </a:lnTo>
                <a:lnTo>
                  <a:pt x="27" y="9"/>
                </a:lnTo>
                <a:lnTo>
                  <a:pt x="27" y="7"/>
                </a:lnTo>
                <a:lnTo>
                  <a:pt x="27" y="6"/>
                </a:lnTo>
                <a:lnTo>
                  <a:pt x="29" y="4"/>
                </a:lnTo>
                <a:lnTo>
                  <a:pt x="31" y="3"/>
                </a:lnTo>
                <a:lnTo>
                  <a:pt x="34" y="4"/>
                </a:lnTo>
                <a:lnTo>
                  <a:pt x="36" y="5"/>
                </a:lnTo>
                <a:lnTo>
                  <a:pt x="38" y="7"/>
                </a:lnTo>
                <a:lnTo>
                  <a:pt x="39" y="9"/>
                </a:lnTo>
                <a:lnTo>
                  <a:pt x="40" y="12"/>
                </a:lnTo>
                <a:lnTo>
                  <a:pt x="41" y="16"/>
                </a:lnTo>
                <a:lnTo>
                  <a:pt x="40" y="19"/>
                </a:lnTo>
                <a:lnTo>
                  <a:pt x="38" y="23"/>
                </a:lnTo>
                <a:lnTo>
                  <a:pt x="42" y="23"/>
                </a:lnTo>
                <a:lnTo>
                  <a:pt x="45" y="24"/>
                </a:lnTo>
                <a:lnTo>
                  <a:pt x="48" y="25"/>
                </a:lnTo>
                <a:lnTo>
                  <a:pt x="51" y="26"/>
                </a:lnTo>
                <a:lnTo>
                  <a:pt x="54" y="28"/>
                </a:lnTo>
                <a:lnTo>
                  <a:pt x="56" y="31"/>
                </a:lnTo>
                <a:lnTo>
                  <a:pt x="57" y="33"/>
                </a:lnTo>
                <a:lnTo>
                  <a:pt x="58" y="36"/>
                </a:lnTo>
                <a:lnTo>
                  <a:pt x="57" y="39"/>
                </a:lnTo>
                <a:lnTo>
                  <a:pt x="56" y="41"/>
                </a:lnTo>
                <a:lnTo>
                  <a:pt x="55" y="42"/>
                </a:lnTo>
                <a:lnTo>
                  <a:pt x="53" y="43"/>
                </a:lnTo>
                <a:lnTo>
                  <a:pt x="51" y="43"/>
                </a:lnTo>
                <a:lnTo>
                  <a:pt x="49" y="42"/>
                </a:lnTo>
                <a:lnTo>
                  <a:pt x="48" y="41"/>
                </a:lnTo>
                <a:lnTo>
                  <a:pt x="47" y="39"/>
                </a:lnTo>
                <a:lnTo>
                  <a:pt x="47" y="37"/>
                </a:lnTo>
                <a:lnTo>
                  <a:pt x="48" y="35"/>
                </a:lnTo>
                <a:lnTo>
                  <a:pt x="49" y="34"/>
                </a:lnTo>
                <a:lnTo>
                  <a:pt x="50" y="33"/>
                </a:lnTo>
                <a:lnTo>
                  <a:pt x="49" y="36"/>
                </a:lnTo>
                <a:lnTo>
                  <a:pt x="50" y="38"/>
                </a:lnTo>
                <a:lnTo>
                  <a:pt x="51" y="39"/>
                </a:lnTo>
                <a:lnTo>
                  <a:pt x="53" y="39"/>
                </a:lnTo>
                <a:lnTo>
                  <a:pt x="54" y="38"/>
                </a:lnTo>
                <a:lnTo>
                  <a:pt x="54" y="37"/>
                </a:lnTo>
                <a:lnTo>
                  <a:pt x="54" y="36"/>
                </a:lnTo>
                <a:lnTo>
                  <a:pt x="53" y="34"/>
                </a:lnTo>
                <a:lnTo>
                  <a:pt x="52" y="33"/>
                </a:lnTo>
                <a:lnTo>
                  <a:pt x="51" y="31"/>
                </a:lnTo>
                <a:lnTo>
                  <a:pt x="49" y="30"/>
                </a:lnTo>
                <a:lnTo>
                  <a:pt x="47" y="29"/>
                </a:lnTo>
                <a:lnTo>
                  <a:pt x="45" y="29"/>
                </a:lnTo>
                <a:lnTo>
                  <a:pt x="43" y="30"/>
                </a:lnTo>
                <a:lnTo>
                  <a:pt x="41" y="30"/>
                </a:lnTo>
                <a:lnTo>
                  <a:pt x="40" y="32"/>
                </a:lnTo>
                <a:lnTo>
                  <a:pt x="39" y="33"/>
                </a:lnTo>
                <a:lnTo>
                  <a:pt x="38" y="35"/>
                </a:lnTo>
                <a:lnTo>
                  <a:pt x="39" y="37"/>
                </a:lnTo>
                <a:lnTo>
                  <a:pt x="39" y="39"/>
                </a:lnTo>
                <a:lnTo>
                  <a:pt x="36" y="36"/>
                </a:lnTo>
                <a:lnTo>
                  <a:pt x="37" y="34"/>
                </a:lnTo>
                <a:lnTo>
                  <a:pt x="37" y="31"/>
                </a:lnTo>
                <a:lnTo>
                  <a:pt x="39" y="29"/>
                </a:lnTo>
                <a:lnTo>
                  <a:pt x="41" y="28"/>
                </a:lnTo>
                <a:lnTo>
                  <a:pt x="44" y="27"/>
                </a:lnTo>
                <a:lnTo>
                  <a:pt x="46" y="28"/>
                </a:lnTo>
                <a:lnTo>
                  <a:pt x="49" y="29"/>
                </a:lnTo>
                <a:lnTo>
                  <a:pt x="52" y="31"/>
                </a:lnTo>
                <a:lnTo>
                  <a:pt x="52" y="30"/>
                </a:lnTo>
                <a:lnTo>
                  <a:pt x="51" y="29"/>
                </a:lnTo>
                <a:lnTo>
                  <a:pt x="50" y="28"/>
                </a:lnTo>
                <a:lnTo>
                  <a:pt x="49" y="27"/>
                </a:lnTo>
                <a:lnTo>
                  <a:pt x="47" y="26"/>
                </a:lnTo>
                <a:lnTo>
                  <a:pt x="45" y="26"/>
                </a:lnTo>
                <a:lnTo>
                  <a:pt x="43" y="26"/>
                </a:lnTo>
                <a:lnTo>
                  <a:pt x="41" y="26"/>
                </a:lnTo>
                <a:lnTo>
                  <a:pt x="38" y="27"/>
                </a:lnTo>
                <a:lnTo>
                  <a:pt x="37" y="28"/>
                </a:lnTo>
                <a:lnTo>
                  <a:pt x="36" y="29"/>
                </a:lnTo>
                <a:lnTo>
                  <a:pt x="35" y="30"/>
                </a:lnTo>
                <a:lnTo>
                  <a:pt x="34" y="32"/>
                </a:lnTo>
                <a:lnTo>
                  <a:pt x="34" y="33"/>
                </a:lnTo>
                <a:lnTo>
                  <a:pt x="34" y="34"/>
                </a:lnTo>
                <a:lnTo>
                  <a:pt x="35" y="35"/>
                </a:lnTo>
                <a:lnTo>
                  <a:pt x="28" y="28"/>
                </a:lnTo>
                <a:lnTo>
                  <a:pt x="28" y="26"/>
                </a:lnTo>
                <a:lnTo>
                  <a:pt x="28" y="25"/>
                </a:lnTo>
                <a:lnTo>
                  <a:pt x="28" y="23"/>
                </a:lnTo>
                <a:lnTo>
                  <a:pt x="26" y="20"/>
                </a:lnTo>
                <a:lnTo>
                  <a:pt x="25" y="18"/>
                </a:lnTo>
                <a:lnTo>
                  <a:pt x="23" y="16"/>
                </a:lnTo>
                <a:lnTo>
                  <a:pt x="21" y="13"/>
                </a:lnTo>
                <a:lnTo>
                  <a:pt x="19" y="11"/>
                </a:lnTo>
                <a:lnTo>
                  <a:pt x="17" y="9"/>
                </a:lnTo>
                <a:lnTo>
                  <a:pt x="15" y="7"/>
                </a:lnTo>
                <a:lnTo>
                  <a:pt x="12" y="6"/>
                </a:lnTo>
                <a:lnTo>
                  <a:pt x="10" y="4"/>
                </a:lnTo>
                <a:lnTo>
                  <a:pt x="8" y="4"/>
                </a:lnTo>
                <a:lnTo>
                  <a:pt x="7" y="3"/>
                </a:lnTo>
                <a:lnTo>
                  <a:pt x="5" y="3"/>
                </a:lnTo>
                <a:lnTo>
                  <a:pt x="4" y="4"/>
                </a:lnTo>
                <a:lnTo>
                  <a:pt x="2" y="2"/>
                </a:lnTo>
                <a:close/>
                <a:moveTo>
                  <a:pt x="63" y="63"/>
                </a:moveTo>
                <a:lnTo>
                  <a:pt x="55" y="55"/>
                </a:lnTo>
                <a:lnTo>
                  <a:pt x="56" y="54"/>
                </a:lnTo>
                <a:lnTo>
                  <a:pt x="57" y="53"/>
                </a:lnTo>
                <a:lnTo>
                  <a:pt x="58" y="52"/>
                </a:lnTo>
                <a:lnTo>
                  <a:pt x="59" y="52"/>
                </a:lnTo>
                <a:lnTo>
                  <a:pt x="60" y="52"/>
                </a:lnTo>
                <a:lnTo>
                  <a:pt x="61" y="51"/>
                </a:lnTo>
                <a:lnTo>
                  <a:pt x="62" y="51"/>
                </a:lnTo>
                <a:lnTo>
                  <a:pt x="63" y="51"/>
                </a:lnTo>
                <a:lnTo>
                  <a:pt x="62" y="51"/>
                </a:lnTo>
                <a:lnTo>
                  <a:pt x="60" y="50"/>
                </a:lnTo>
                <a:lnTo>
                  <a:pt x="59" y="49"/>
                </a:lnTo>
                <a:lnTo>
                  <a:pt x="57" y="49"/>
                </a:lnTo>
                <a:lnTo>
                  <a:pt x="55" y="49"/>
                </a:lnTo>
                <a:lnTo>
                  <a:pt x="54" y="49"/>
                </a:lnTo>
                <a:lnTo>
                  <a:pt x="52" y="50"/>
                </a:lnTo>
                <a:lnTo>
                  <a:pt x="51" y="51"/>
                </a:lnTo>
                <a:lnTo>
                  <a:pt x="49" y="49"/>
                </a:lnTo>
                <a:lnTo>
                  <a:pt x="53" y="48"/>
                </a:lnTo>
                <a:lnTo>
                  <a:pt x="56" y="47"/>
                </a:lnTo>
                <a:lnTo>
                  <a:pt x="59" y="48"/>
                </a:lnTo>
                <a:lnTo>
                  <a:pt x="62" y="49"/>
                </a:lnTo>
                <a:lnTo>
                  <a:pt x="65" y="51"/>
                </a:lnTo>
                <a:lnTo>
                  <a:pt x="67" y="52"/>
                </a:lnTo>
                <a:lnTo>
                  <a:pt x="70" y="53"/>
                </a:lnTo>
                <a:lnTo>
                  <a:pt x="72" y="53"/>
                </a:lnTo>
                <a:lnTo>
                  <a:pt x="71" y="54"/>
                </a:lnTo>
                <a:lnTo>
                  <a:pt x="70" y="54"/>
                </a:lnTo>
                <a:lnTo>
                  <a:pt x="69" y="54"/>
                </a:lnTo>
                <a:lnTo>
                  <a:pt x="68" y="54"/>
                </a:lnTo>
                <a:lnTo>
                  <a:pt x="67" y="54"/>
                </a:lnTo>
                <a:lnTo>
                  <a:pt x="65" y="53"/>
                </a:lnTo>
                <a:lnTo>
                  <a:pt x="64" y="53"/>
                </a:lnTo>
                <a:lnTo>
                  <a:pt x="63" y="53"/>
                </a:lnTo>
                <a:lnTo>
                  <a:pt x="62" y="52"/>
                </a:lnTo>
                <a:lnTo>
                  <a:pt x="62" y="53"/>
                </a:lnTo>
                <a:lnTo>
                  <a:pt x="61" y="53"/>
                </a:lnTo>
                <a:lnTo>
                  <a:pt x="60" y="53"/>
                </a:lnTo>
                <a:lnTo>
                  <a:pt x="60" y="54"/>
                </a:lnTo>
                <a:lnTo>
                  <a:pt x="59" y="54"/>
                </a:lnTo>
                <a:lnTo>
                  <a:pt x="58" y="55"/>
                </a:lnTo>
                <a:lnTo>
                  <a:pt x="58" y="56"/>
                </a:lnTo>
                <a:lnTo>
                  <a:pt x="58" y="57"/>
                </a:lnTo>
                <a:lnTo>
                  <a:pt x="59" y="58"/>
                </a:lnTo>
                <a:lnTo>
                  <a:pt x="60" y="59"/>
                </a:lnTo>
                <a:lnTo>
                  <a:pt x="62" y="60"/>
                </a:lnTo>
                <a:lnTo>
                  <a:pt x="64" y="60"/>
                </a:lnTo>
                <a:lnTo>
                  <a:pt x="66" y="61"/>
                </a:lnTo>
                <a:lnTo>
                  <a:pt x="68" y="60"/>
                </a:lnTo>
                <a:lnTo>
                  <a:pt x="68" y="61"/>
                </a:lnTo>
                <a:lnTo>
                  <a:pt x="67" y="61"/>
                </a:lnTo>
                <a:lnTo>
                  <a:pt x="66" y="62"/>
                </a:lnTo>
                <a:lnTo>
                  <a:pt x="65" y="62"/>
                </a:lnTo>
                <a:lnTo>
                  <a:pt x="64" y="63"/>
                </a:lnTo>
                <a:lnTo>
                  <a:pt x="63" y="63"/>
                </a:lnTo>
                <a:close/>
                <a:moveTo>
                  <a:pt x="94" y="64"/>
                </a:moveTo>
                <a:lnTo>
                  <a:pt x="95" y="64"/>
                </a:lnTo>
                <a:lnTo>
                  <a:pt x="96" y="64"/>
                </a:lnTo>
                <a:lnTo>
                  <a:pt x="97" y="64"/>
                </a:lnTo>
                <a:lnTo>
                  <a:pt x="98" y="64"/>
                </a:lnTo>
                <a:lnTo>
                  <a:pt x="99" y="64"/>
                </a:lnTo>
                <a:lnTo>
                  <a:pt x="100" y="65"/>
                </a:lnTo>
                <a:lnTo>
                  <a:pt x="100" y="66"/>
                </a:lnTo>
                <a:lnTo>
                  <a:pt x="100" y="68"/>
                </a:lnTo>
                <a:lnTo>
                  <a:pt x="99" y="69"/>
                </a:lnTo>
                <a:lnTo>
                  <a:pt x="98" y="68"/>
                </a:lnTo>
                <a:lnTo>
                  <a:pt x="97" y="68"/>
                </a:lnTo>
                <a:lnTo>
                  <a:pt x="97" y="67"/>
                </a:lnTo>
                <a:lnTo>
                  <a:pt x="96" y="66"/>
                </a:lnTo>
                <a:lnTo>
                  <a:pt x="95" y="64"/>
                </a:lnTo>
                <a:lnTo>
                  <a:pt x="94" y="64"/>
                </a:lnTo>
                <a:lnTo>
                  <a:pt x="90" y="65"/>
                </a:lnTo>
                <a:lnTo>
                  <a:pt x="92" y="65"/>
                </a:lnTo>
                <a:lnTo>
                  <a:pt x="93" y="65"/>
                </a:lnTo>
                <a:lnTo>
                  <a:pt x="93" y="66"/>
                </a:lnTo>
                <a:lnTo>
                  <a:pt x="94" y="66"/>
                </a:lnTo>
                <a:lnTo>
                  <a:pt x="94" y="67"/>
                </a:lnTo>
                <a:lnTo>
                  <a:pt x="95" y="68"/>
                </a:lnTo>
                <a:lnTo>
                  <a:pt x="96" y="69"/>
                </a:lnTo>
                <a:lnTo>
                  <a:pt x="97" y="70"/>
                </a:lnTo>
                <a:lnTo>
                  <a:pt x="98" y="70"/>
                </a:lnTo>
                <a:lnTo>
                  <a:pt x="99" y="70"/>
                </a:lnTo>
                <a:lnTo>
                  <a:pt x="101" y="70"/>
                </a:lnTo>
                <a:lnTo>
                  <a:pt x="102" y="70"/>
                </a:lnTo>
                <a:lnTo>
                  <a:pt x="102" y="69"/>
                </a:lnTo>
                <a:lnTo>
                  <a:pt x="103" y="68"/>
                </a:lnTo>
                <a:lnTo>
                  <a:pt x="103" y="67"/>
                </a:lnTo>
                <a:lnTo>
                  <a:pt x="102" y="65"/>
                </a:lnTo>
                <a:lnTo>
                  <a:pt x="101" y="64"/>
                </a:lnTo>
                <a:lnTo>
                  <a:pt x="99" y="63"/>
                </a:lnTo>
                <a:lnTo>
                  <a:pt x="97" y="62"/>
                </a:lnTo>
                <a:lnTo>
                  <a:pt x="95" y="62"/>
                </a:lnTo>
                <a:lnTo>
                  <a:pt x="93" y="62"/>
                </a:lnTo>
                <a:lnTo>
                  <a:pt x="91" y="63"/>
                </a:lnTo>
                <a:lnTo>
                  <a:pt x="90" y="63"/>
                </a:lnTo>
                <a:lnTo>
                  <a:pt x="89" y="64"/>
                </a:lnTo>
                <a:lnTo>
                  <a:pt x="90" y="65"/>
                </a:lnTo>
                <a:lnTo>
                  <a:pt x="94" y="64"/>
                </a:lnTo>
                <a:close/>
                <a:moveTo>
                  <a:pt x="80" y="72"/>
                </a:moveTo>
                <a:lnTo>
                  <a:pt x="80" y="72"/>
                </a:lnTo>
                <a:lnTo>
                  <a:pt x="81" y="72"/>
                </a:lnTo>
                <a:lnTo>
                  <a:pt x="82" y="72"/>
                </a:lnTo>
                <a:lnTo>
                  <a:pt x="82" y="71"/>
                </a:lnTo>
                <a:lnTo>
                  <a:pt x="83" y="71"/>
                </a:lnTo>
                <a:lnTo>
                  <a:pt x="84" y="71"/>
                </a:lnTo>
                <a:lnTo>
                  <a:pt x="85" y="71"/>
                </a:lnTo>
                <a:lnTo>
                  <a:pt x="86" y="70"/>
                </a:lnTo>
                <a:lnTo>
                  <a:pt x="85" y="69"/>
                </a:lnTo>
                <a:lnTo>
                  <a:pt x="84" y="69"/>
                </a:lnTo>
                <a:lnTo>
                  <a:pt x="83" y="69"/>
                </a:lnTo>
                <a:lnTo>
                  <a:pt x="83" y="68"/>
                </a:lnTo>
                <a:lnTo>
                  <a:pt x="82" y="68"/>
                </a:lnTo>
                <a:lnTo>
                  <a:pt x="81" y="68"/>
                </a:lnTo>
                <a:lnTo>
                  <a:pt x="81" y="67"/>
                </a:lnTo>
                <a:lnTo>
                  <a:pt x="80" y="67"/>
                </a:lnTo>
                <a:lnTo>
                  <a:pt x="79" y="67"/>
                </a:lnTo>
                <a:lnTo>
                  <a:pt x="78" y="67"/>
                </a:lnTo>
                <a:lnTo>
                  <a:pt x="77" y="67"/>
                </a:lnTo>
                <a:lnTo>
                  <a:pt x="76" y="66"/>
                </a:lnTo>
                <a:lnTo>
                  <a:pt x="76" y="67"/>
                </a:lnTo>
                <a:lnTo>
                  <a:pt x="75" y="67"/>
                </a:lnTo>
                <a:lnTo>
                  <a:pt x="74" y="67"/>
                </a:lnTo>
                <a:lnTo>
                  <a:pt x="73" y="67"/>
                </a:lnTo>
                <a:lnTo>
                  <a:pt x="73" y="68"/>
                </a:lnTo>
                <a:lnTo>
                  <a:pt x="72" y="69"/>
                </a:lnTo>
                <a:lnTo>
                  <a:pt x="71" y="69"/>
                </a:lnTo>
                <a:lnTo>
                  <a:pt x="70" y="69"/>
                </a:lnTo>
                <a:lnTo>
                  <a:pt x="69" y="69"/>
                </a:lnTo>
                <a:lnTo>
                  <a:pt x="68" y="68"/>
                </a:lnTo>
                <a:lnTo>
                  <a:pt x="69" y="67"/>
                </a:lnTo>
                <a:lnTo>
                  <a:pt x="70" y="67"/>
                </a:lnTo>
                <a:lnTo>
                  <a:pt x="71" y="67"/>
                </a:lnTo>
                <a:lnTo>
                  <a:pt x="72" y="66"/>
                </a:lnTo>
                <a:lnTo>
                  <a:pt x="73" y="66"/>
                </a:lnTo>
                <a:lnTo>
                  <a:pt x="74" y="65"/>
                </a:lnTo>
                <a:lnTo>
                  <a:pt x="75" y="65"/>
                </a:lnTo>
                <a:lnTo>
                  <a:pt x="76" y="65"/>
                </a:lnTo>
                <a:lnTo>
                  <a:pt x="77" y="65"/>
                </a:lnTo>
                <a:lnTo>
                  <a:pt x="78" y="65"/>
                </a:lnTo>
                <a:lnTo>
                  <a:pt x="79" y="66"/>
                </a:lnTo>
                <a:lnTo>
                  <a:pt x="80" y="66"/>
                </a:lnTo>
                <a:lnTo>
                  <a:pt x="81" y="66"/>
                </a:lnTo>
                <a:lnTo>
                  <a:pt x="82" y="66"/>
                </a:lnTo>
                <a:lnTo>
                  <a:pt x="83" y="66"/>
                </a:lnTo>
                <a:lnTo>
                  <a:pt x="84" y="66"/>
                </a:lnTo>
                <a:lnTo>
                  <a:pt x="84" y="67"/>
                </a:lnTo>
                <a:lnTo>
                  <a:pt x="85" y="67"/>
                </a:lnTo>
                <a:lnTo>
                  <a:pt x="86" y="68"/>
                </a:lnTo>
                <a:lnTo>
                  <a:pt x="87" y="68"/>
                </a:lnTo>
                <a:lnTo>
                  <a:pt x="87" y="69"/>
                </a:lnTo>
                <a:lnTo>
                  <a:pt x="88" y="69"/>
                </a:lnTo>
                <a:lnTo>
                  <a:pt x="88" y="70"/>
                </a:lnTo>
                <a:lnTo>
                  <a:pt x="89" y="70"/>
                </a:lnTo>
                <a:lnTo>
                  <a:pt x="89" y="69"/>
                </a:lnTo>
                <a:lnTo>
                  <a:pt x="89" y="68"/>
                </a:lnTo>
                <a:lnTo>
                  <a:pt x="89" y="67"/>
                </a:lnTo>
                <a:lnTo>
                  <a:pt x="88" y="66"/>
                </a:lnTo>
                <a:lnTo>
                  <a:pt x="87" y="65"/>
                </a:lnTo>
                <a:lnTo>
                  <a:pt x="86" y="64"/>
                </a:lnTo>
                <a:lnTo>
                  <a:pt x="85" y="63"/>
                </a:lnTo>
                <a:lnTo>
                  <a:pt x="84" y="63"/>
                </a:lnTo>
                <a:lnTo>
                  <a:pt x="82" y="62"/>
                </a:lnTo>
                <a:lnTo>
                  <a:pt x="81" y="62"/>
                </a:lnTo>
                <a:lnTo>
                  <a:pt x="81" y="61"/>
                </a:lnTo>
                <a:lnTo>
                  <a:pt x="80" y="61"/>
                </a:lnTo>
                <a:lnTo>
                  <a:pt x="79" y="61"/>
                </a:lnTo>
                <a:lnTo>
                  <a:pt x="78" y="61"/>
                </a:lnTo>
                <a:lnTo>
                  <a:pt x="77" y="61"/>
                </a:lnTo>
                <a:lnTo>
                  <a:pt x="76" y="61"/>
                </a:lnTo>
                <a:lnTo>
                  <a:pt x="74" y="61"/>
                </a:lnTo>
                <a:lnTo>
                  <a:pt x="73" y="61"/>
                </a:lnTo>
                <a:lnTo>
                  <a:pt x="72" y="61"/>
                </a:lnTo>
                <a:lnTo>
                  <a:pt x="72" y="62"/>
                </a:lnTo>
                <a:lnTo>
                  <a:pt x="71" y="62"/>
                </a:lnTo>
                <a:lnTo>
                  <a:pt x="70" y="63"/>
                </a:lnTo>
                <a:lnTo>
                  <a:pt x="69" y="64"/>
                </a:lnTo>
                <a:lnTo>
                  <a:pt x="68" y="65"/>
                </a:lnTo>
                <a:lnTo>
                  <a:pt x="67" y="66"/>
                </a:lnTo>
                <a:lnTo>
                  <a:pt x="66" y="67"/>
                </a:lnTo>
                <a:lnTo>
                  <a:pt x="65" y="65"/>
                </a:lnTo>
                <a:lnTo>
                  <a:pt x="66" y="64"/>
                </a:lnTo>
                <a:lnTo>
                  <a:pt x="67" y="63"/>
                </a:lnTo>
                <a:lnTo>
                  <a:pt x="68" y="62"/>
                </a:lnTo>
                <a:lnTo>
                  <a:pt x="69" y="61"/>
                </a:lnTo>
                <a:lnTo>
                  <a:pt x="70" y="61"/>
                </a:lnTo>
                <a:lnTo>
                  <a:pt x="71" y="60"/>
                </a:lnTo>
                <a:lnTo>
                  <a:pt x="72" y="60"/>
                </a:lnTo>
                <a:lnTo>
                  <a:pt x="73" y="60"/>
                </a:lnTo>
                <a:lnTo>
                  <a:pt x="74" y="60"/>
                </a:lnTo>
                <a:lnTo>
                  <a:pt x="75" y="60"/>
                </a:lnTo>
                <a:lnTo>
                  <a:pt x="76" y="60"/>
                </a:lnTo>
                <a:lnTo>
                  <a:pt x="77" y="60"/>
                </a:lnTo>
                <a:lnTo>
                  <a:pt x="78" y="60"/>
                </a:lnTo>
                <a:lnTo>
                  <a:pt x="79" y="60"/>
                </a:lnTo>
                <a:lnTo>
                  <a:pt x="80" y="59"/>
                </a:lnTo>
                <a:lnTo>
                  <a:pt x="81" y="59"/>
                </a:lnTo>
                <a:lnTo>
                  <a:pt x="82" y="60"/>
                </a:lnTo>
                <a:lnTo>
                  <a:pt x="83" y="60"/>
                </a:lnTo>
                <a:lnTo>
                  <a:pt x="84" y="61"/>
                </a:lnTo>
                <a:lnTo>
                  <a:pt x="85" y="62"/>
                </a:lnTo>
                <a:lnTo>
                  <a:pt x="86" y="62"/>
                </a:lnTo>
                <a:lnTo>
                  <a:pt x="87" y="63"/>
                </a:lnTo>
                <a:lnTo>
                  <a:pt x="88" y="63"/>
                </a:lnTo>
                <a:lnTo>
                  <a:pt x="89" y="63"/>
                </a:lnTo>
                <a:lnTo>
                  <a:pt x="89" y="64"/>
                </a:lnTo>
                <a:lnTo>
                  <a:pt x="90" y="65"/>
                </a:lnTo>
                <a:lnTo>
                  <a:pt x="91" y="67"/>
                </a:lnTo>
                <a:lnTo>
                  <a:pt x="91" y="69"/>
                </a:lnTo>
                <a:lnTo>
                  <a:pt x="91" y="72"/>
                </a:lnTo>
                <a:lnTo>
                  <a:pt x="91" y="74"/>
                </a:lnTo>
                <a:lnTo>
                  <a:pt x="92" y="75"/>
                </a:lnTo>
                <a:lnTo>
                  <a:pt x="92" y="77"/>
                </a:lnTo>
                <a:lnTo>
                  <a:pt x="91" y="78"/>
                </a:lnTo>
                <a:lnTo>
                  <a:pt x="91" y="80"/>
                </a:lnTo>
                <a:lnTo>
                  <a:pt x="91" y="81"/>
                </a:lnTo>
                <a:lnTo>
                  <a:pt x="91" y="83"/>
                </a:lnTo>
                <a:lnTo>
                  <a:pt x="90" y="84"/>
                </a:lnTo>
                <a:lnTo>
                  <a:pt x="89" y="85"/>
                </a:lnTo>
                <a:lnTo>
                  <a:pt x="88" y="86"/>
                </a:lnTo>
                <a:lnTo>
                  <a:pt x="87" y="87"/>
                </a:lnTo>
                <a:lnTo>
                  <a:pt x="86" y="86"/>
                </a:lnTo>
                <a:lnTo>
                  <a:pt x="87" y="84"/>
                </a:lnTo>
                <a:lnTo>
                  <a:pt x="88" y="84"/>
                </a:lnTo>
                <a:lnTo>
                  <a:pt x="89" y="83"/>
                </a:lnTo>
                <a:lnTo>
                  <a:pt x="89" y="82"/>
                </a:lnTo>
                <a:lnTo>
                  <a:pt x="89" y="80"/>
                </a:lnTo>
                <a:lnTo>
                  <a:pt x="90" y="79"/>
                </a:lnTo>
                <a:lnTo>
                  <a:pt x="90" y="77"/>
                </a:lnTo>
                <a:lnTo>
                  <a:pt x="89" y="76"/>
                </a:lnTo>
                <a:lnTo>
                  <a:pt x="89" y="75"/>
                </a:lnTo>
                <a:lnTo>
                  <a:pt x="88" y="74"/>
                </a:lnTo>
                <a:lnTo>
                  <a:pt x="87" y="73"/>
                </a:lnTo>
                <a:lnTo>
                  <a:pt x="86" y="73"/>
                </a:lnTo>
                <a:lnTo>
                  <a:pt x="85" y="74"/>
                </a:lnTo>
                <a:lnTo>
                  <a:pt x="84" y="74"/>
                </a:lnTo>
                <a:lnTo>
                  <a:pt x="83" y="75"/>
                </a:lnTo>
                <a:lnTo>
                  <a:pt x="82" y="75"/>
                </a:lnTo>
                <a:lnTo>
                  <a:pt x="81" y="75"/>
                </a:lnTo>
                <a:lnTo>
                  <a:pt x="80" y="75"/>
                </a:lnTo>
                <a:lnTo>
                  <a:pt x="79" y="75"/>
                </a:lnTo>
                <a:lnTo>
                  <a:pt x="78" y="75"/>
                </a:lnTo>
                <a:lnTo>
                  <a:pt x="77" y="75"/>
                </a:lnTo>
                <a:lnTo>
                  <a:pt x="76" y="76"/>
                </a:lnTo>
                <a:lnTo>
                  <a:pt x="75" y="75"/>
                </a:lnTo>
                <a:lnTo>
                  <a:pt x="75" y="74"/>
                </a:lnTo>
                <a:lnTo>
                  <a:pt x="76" y="74"/>
                </a:lnTo>
                <a:lnTo>
                  <a:pt x="76" y="73"/>
                </a:lnTo>
                <a:lnTo>
                  <a:pt x="77" y="73"/>
                </a:lnTo>
                <a:lnTo>
                  <a:pt x="78" y="73"/>
                </a:lnTo>
                <a:lnTo>
                  <a:pt x="79" y="73"/>
                </a:lnTo>
                <a:lnTo>
                  <a:pt x="79" y="72"/>
                </a:lnTo>
                <a:lnTo>
                  <a:pt x="80" y="72"/>
                </a:lnTo>
                <a:close/>
                <a:moveTo>
                  <a:pt x="78" y="78"/>
                </a:moveTo>
                <a:lnTo>
                  <a:pt x="78" y="77"/>
                </a:lnTo>
                <a:lnTo>
                  <a:pt x="79" y="77"/>
                </a:lnTo>
                <a:lnTo>
                  <a:pt x="80" y="77"/>
                </a:lnTo>
                <a:lnTo>
                  <a:pt x="81" y="77"/>
                </a:lnTo>
                <a:lnTo>
                  <a:pt x="82" y="77"/>
                </a:lnTo>
                <a:lnTo>
                  <a:pt x="83" y="77"/>
                </a:lnTo>
                <a:lnTo>
                  <a:pt x="84" y="77"/>
                </a:lnTo>
                <a:lnTo>
                  <a:pt x="85" y="77"/>
                </a:lnTo>
                <a:lnTo>
                  <a:pt x="86" y="77"/>
                </a:lnTo>
                <a:lnTo>
                  <a:pt x="86" y="78"/>
                </a:lnTo>
                <a:lnTo>
                  <a:pt x="86" y="79"/>
                </a:lnTo>
                <a:lnTo>
                  <a:pt x="86" y="80"/>
                </a:lnTo>
                <a:lnTo>
                  <a:pt x="85" y="81"/>
                </a:lnTo>
                <a:lnTo>
                  <a:pt x="85" y="82"/>
                </a:lnTo>
                <a:lnTo>
                  <a:pt x="84" y="83"/>
                </a:lnTo>
                <a:lnTo>
                  <a:pt x="84" y="84"/>
                </a:lnTo>
                <a:lnTo>
                  <a:pt x="82" y="82"/>
                </a:lnTo>
                <a:lnTo>
                  <a:pt x="83" y="82"/>
                </a:lnTo>
                <a:lnTo>
                  <a:pt x="83" y="81"/>
                </a:lnTo>
                <a:lnTo>
                  <a:pt x="83" y="80"/>
                </a:lnTo>
                <a:lnTo>
                  <a:pt x="83" y="79"/>
                </a:lnTo>
                <a:lnTo>
                  <a:pt x="82" y="79"/>
                </a:lnTo>
                <a:lnTo>
                  <a:pt x="81" y="79"/>
                </a:lnTo>
                <a:lnTo>
                  <a:pt x="80" y="79"/>
                </a:lnTo>
                <a:lnTo>
                  <a:pt x="79" y="79"/>
                </a:lnTo>
                <a:lnTo>
                  <a:pt x="78" y="78"/>
                </a:lnTo>
                <a:close/>
                <a:moveTo>
                  <a:pt x="85" y="88"/>
                </a:moveTo>
                <a:lnTo>
                  <a:pt x="84" y="92"/>
                </a:lnTo>
                <a:lnTo>
                  <a:pt x="84" y="95"/>
                </a:lnTo>
                <a:lnTo>
                  <a:pt x="84" y="98"/>
                </a:lnTo>
                <a:lnTo>
                  <a:pt x="84" y="101"/>
                </a:lnTo>
                <a:lnTo>
                  <a:pt x="86" y="104"/>
                </a:lnTo>
                <a:lnTo>
                  <a:pt x="87" y="107"/>
                </a:lnTo>
                <a:lnTo>
                  <a:pt x="89" y="109"/>
                </a:lnTo>
                <a:lnTo>
                  <a:pt x="92" y="110"/>
                </a:lnTo>
                <a:lnTo>
                  <a:pt x="91" y="109"/>
                </a:lnTo>
                <a:lnTo>
                  <a:pt x="90" y="107"/>
                </a:lnTo>
                <a:lnTo>
                  <a:pt x="90" y="105"/>
                </a:lnTo>
                <a:lnTo>
                  <a:pt x="89" y="102"/>
                </a:lnTo>
                <a:lnTo>
                  <a:pt x="89" y="100"/>
                </a:lnTo>
                <a:lnTo>
                  <a:pt x="90" y="99"/>
                </a:lnTo>
                <a:lnTo>
                  <a:pt x="91" y="97"/>
                </a:lnTo>
                <a:lnTo>
                  <a:pt x="93" y="96"/>
                </a:lnTo>
                <a:lnTo>
                  <a:pt x="94" y="98"/>
                </a:lnTo>
                <a:lnTo>
                  <a:pt x="95" y="100"/>
                </a:lnTo>
                <a:lnTo>
                  <a:pt x="96" y="103"/>
                </a:lnTo>
                <a:lnTo>
                  <a:pt x="97" y="105"/>
                </a:lnTo>
                <a:lnTo>
                  <a:pt x="98" y="108"/>
                </a:lnTo>
                <a:lnTo>
                  <a:pt x="100" y="110"/>
                </a:lnTo>
                <a:lnTo>
                  <a:pt x="101" y="111"/>
                </a:lnTo>
                <a:lnTo>
                  <a:pt x="103" y="112"/>
                </a:lnTo>
                <a:lnTo>
                  <a:pt x="105" y="112"/>
                </a:lnTo>
                <a:lnTo>
                  <a:pt x="107" y="112"/>
                </a:lnTo>
                <a:lnTo>
                  <a:pt x="108" y="113"/>
                </a:lnTo>
                <a:lnTo>
                  <a:pt x="110" y="113"/>
                </a:lnTo>
                <a:lnTo>
                  <a:pt x="111" y="114"/>
                </a:lnTo>
                <a:lnTo>
                  <a:pt x="112" y="114"/>
                </a:lnTo>
                <a:lnTo>
                  <a:pt x="113" y="114"/>
                </a:lnTo>
                <a:lnTo>
                  <a:pt x="114" y="114"/>
                </a:lnTo>
                <a:lnTo>
                  <a:pt x="115" y="114"/>
                </a:lnTo>
                <a:lnTo>
                  <a:pt x="111" y="111"/>
                </a:lnTo>
                <a:lnTo>
                  <a:pt x="110" y="111"/>
                </a:lnTo>
                <a:lnTo>
                  <a:pt x="109" y="111"/>
                </a:lnTo>
                <a:lnTo>
                  <a:pt x="108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09"/>
                </a:lnTo>
                <a:lnTo>
                  <a:pt x="102" y="108"/>
                </a:lnTo>
                <a:lnTo>
                  <a:pt x="100" y="107"/>
                </a:lnTo>
                <a:lnTo>
                  <a:pt x="99" y="106"/>
                </a:lnTo>
                <a:lnTo>
                  <a:pt x="98" y="105"/>
                </a:lnTo>
                <a:lnTo>
                  <a:pt x="97" y="103"/>
                </a:lnTo>
                <a:lnTo>
                  <a:pt x="97" y="102"/>
                </a:lnTo>
                <a:lnTo>
                  <a:pt x="96" y="100"/>
                </a:lnTo>
                <a:lnTo>
                  <a:pt x="96" y="98"/>
                </a:lnTo>
                <a:lnTo>
                  <a:pt x="97" y="97"/>
                </a:lnTo>
                <a:lnTo>
                  <a:pt x="93" y="93"/>
                </a:lnTo>
                <a:lnTo>
                  <a:pt x="92" y="93"/>
                </a:lnTo>
                <a:lnTo>
                  <a:pt x="91" y="94"/>
                </a:lnTo>
                <a:lnTo>
                  <a:pt x="90" y="95"/>
                </a:lnTo>
                <a:lnTo>
                  <a:pt x="89" y="97"/>
                </a:lnTo>
                <a:lnTo>
                  <a:pt x="88" y="98"/>
                </a:lnTo>
                <a:lnTo>
                  <a:pt x="88" y="100"/>
                </a:lnTo>
                <a:lnTo>
                  <a:pt x="88" y="102"/>
                </a:lnTo>
                <a:lnTo>
                  <a:pt x="88" y="103"/>
                </a:lnTo>
                <a:lnTo>
                  <a:pt x="86" y="101"/>
                </a:lnTo>
                <a:lnTo>
                  <a:pt x="86" y="97"/>
                </a:lnTo>
                <a:lnTo>
                  <a:pt x="86" y="92"/>
                </a:lnTo>
                <a:lnTo>
                  <a:pt x="88" y="88"/>
                </a:lnTo>
                <a:lnTo>
                  <a:pt x="87" y="87"/>
                </a:lnTo>
                <a:lnTo>
                  <a:pt x="85" y="88"/>
                </a:lnTo>
                <a:close/>
                <a:moveTo>
                  <a:pt x="88" y="85"/>
                </a:moveTo>
                <a:lnTo>
                  <a:pt x="92" y="84"/>
                </a:lnTo>
                <a:lnTo>
                  <a:pt x="95" y="84"/>
                </a:lnTo>
                <a:lnTo>
                  <a:pt x="98" y="84"/>
                </a:lnTo>
                <a:lnTo>
                  <a:pt x="101" y="84"/>
                </a:lnTo>
                <a:lnTo>
                  <a:pt x="104" y="86"/>
                </a:lnTo>
                <a:lnTo>
                  <a:pt x="107" y="87"/>
                </a:lnTo>
                <a:lnTo>
                  <a:pt x="109" y="89"/>
                </a:lnTo>
                <a:lnTo>
                  <a:pt x="110" y="92"/>
                </a:lnTo>
                <a:lnTo>
                  <a:pt x="109" y="91"/>
                </a:lnTo>
                <a:lnTo>
                  <a:pt x="107" y="90"/>
                </a:lnTo>
                <a:lnTo>
                  <a:pt x="105" y="90"/>
                </a:lnTo>
                <a:lnTo>
                  <a:pt x="103" y="89"/>
                </a:lnTo>
                <a:lnTo>
                  <a:pt x="100" y="89"/>
                </a:lnTo>
                <a:lnTo>
                  <a:pt x="98" y="90"/>
                </a:lnTo>
                <a:lnTo>
                  <a:pt x="97" y="91"/>
                </a:lnTo>
                <a:lnTo>
                  <a:pt x="96" y="94"/>
                </a:lnTo>
                <a:lnTo>
                  <a:pt x="98" y="94"/>
                </a:lnTo>
                <a:lnTo>
                  <a:pt x="100" y="95"/>
                </a:lnTo>
                <a:lnTo>
                  <a:pt x="103" y="96"/>
                </a:lnTo>
                <a:lnTo>
                  <a:pt x="105" y="97"/>
                </a:lnTo>
                <a:lnTo>
                  <a:pt x="108" y="98"/>
                </a:lnTo>
                <a:lnTo>
                  <a:pt x="110" y="100"/>
                </a:lnTo>
                <a:lnTo>
                  <a:pt x="111" y="101"/>
                </a:lnTo>
                <a:lnTo>
                  <a:pt x="112" y="103"/>
                </a:lnTo>
                <a:lnTo>
                  <a:pt x="112" y="107"/>
                </a:lnTo>
                <a:lnTo>
                  <a:pt x="113" y="110"/>
                </a:lnTo>
                <a:lnTo>
                  <a:pt x="114" y="112"/>
                </a:lnTo>
                <a:lnTo>
                  <a:pt x="115" y="113"/>
                </a:lnTo>
                <a:lnTo>
                  <a:pt x="115" y="114"/>
                </a:lnTo>
                <a:lnTo>
                  <a:pt x="111" y="111"/>
                </a:lnTo>
                <a:lnTo>
                  <a:pt x="111" y="109"/>
                </a:lnTo>
                <a:lnTo>
                  <a:pt x="110" y="106"/>
                </a:lnTo>
                <a:lnTo>
                  <a:pt x="109" y="103"/>
                </a:lnTo>
                <a:lnTo>
                  <a:pt x="107" y="100"/>
                </a:lnTo>
                <a:lnTo>
                  <a:pt x="106" y="99"/>
                </a:lnTo>
                <a:lnTo>
                  <a:pt x="105" y="98"/>
                </a:lnTo>
                <a:lnTo>
                  <a:pt x="103" y="97"/>
                </a:lnTo>
                <a:lnTo>
                  <a:pt x="102" y="97"/>
                </a:lnTo>
                <a:lnTo>
                  <a:pt x="100" y="96"/>
                </a:lnTo>
                <a:lnTo>
                  <a:pt x="98" y="97"/>
                </a:lnTo>
                <a:lnTo>
                  <a:pt x="97" y="97"/>
                </a:lnTo>
                <a:lnTo>
                  <a:pt x="92" y="93"/>
                </a:lnTo>
                <a:lnTo>
                  <a:pt x="93" y="92"/>
                </a:lnTo>
                <a:lnTo>
                  <a:pt x="94" y="91"/>
                </a:lnTo>
                <a:lnTo>
                  <a:pt x="95" y="90"/>
                </a:lnTo>
                <a:lnTo>
                  <a:pt x="97" y="89"/>
                </a:lnTo>
                <a:lnTo>
                  <a:pt x="98" y="88"/>
                </a:lnTo>
                <a:lnTo>
                  <a:pt x="100" y="88"/>
                </a:lnTo>
                <a:lnTo>
                  <a:pt x="102" y="88"/>
                </a:lnTo>
                <a:lnTo>
                  <a:pt x="103" y="88"/>
                </a:lnTo>
                <a:lnTo>
                  <a:pt x="102" y="87"/>
                </a:lnTo>
                <a:lnTo>
                  <a:pt x="101" y="86"/>
                </a:lnTo>
                <a:lnTo>
                  <a:pt x="99" y="86"/>
                </a:lnTo>
                <a:lnTo>
                  <a:pt x="97" y="86"/>
                </a:lnTo>
                <a:lnTo>
                  <a:pt x="94" y="86"/>
                </a:lnTo>
                <a:lnTo>
                  <a:pt x="92" y="86"/>
                </a:lnTo>
                <a:lnTo>
                  <a:pt x="90" y="87"/>
                </a:lnTo>
                <a:lnTo>
                  <a:pt x="88" y="88"/>
                </a:lnTo>
                <a:lnTo>
                  <a:pt x="87" y="87"/>
                </a:lnTo>
                <a:lnTo>
                  <a:pt x="88" y="85"/>
                </a:lnTo>
                <a:close/>
                <a:moveTo>
                  <a:pt x="24" y="265"/>
                </a:moveTo>
                <a:lnTo>
                  <a:pt x="23" y="265"/>
                </a:lnTo>
                <a:lnTo>
                  <a:pt x="22" y="265"/>
                </a:lnTo>
                <a:lnTo>
                  <a:pt x="22" y="264"/>
                </a:lnTo>
                <a:lnTo>
                  <a:pt x="21" y="263"/>
                </a:lnTo>
                <a:lnTo>
                  <a:pt x="20" y="261"/>
                </a:lnTo>
                <a:lnTo>
                  <a:pt x="20" y="260"/>
                </a:lnTo>
                <a:lnTo>
                  <a:pt x="20" y="258"/>
                </a:lnTo>
                <a:lnTo>
                  <a:pt x="20" y="256"/>
                </a:lnTo>
                <a:lnTo>
                  <a:pt x="22" y="259"/>
                </a:lnTo>
                <a:lnTo>
                  <a:pt x="25" y="260"/>
                </a:lnTo>
                <a:lnTo>
                  <a:pt x="27" y="260"/>
                </a:lnTo>
                <a:lnTo>
                  <a:pt x="30" y="258"/>
                </a:lnTo>
                <a:lnTo>
                  <a:pt x="32" y="254"/>
                </a:lnTo>
                <a:lnTo>
                  <a:pt x="34" y="251"/>
                </a:lnTo>
                <a:lnTo>
                  <a:pt x="35" y="246"/>
                </a:lnTo>
                <a:lnTo>
                  <a:pt x="35" y="242"/>
                </a:lnTo>
                <a:lnTo>
                  <a:pt x="34" y="241"/>
                </a:lnTo>
                <a:lnTo>
                  <a:pt x="33" y="241"/>
                </a:lnTo>
                <a:lnTo>
                  <a:pt x="33" y="242"/>
                </a:lnTo>
                <a:lnTo>
                  <a:pt x="33" y="243"/>
                </a:lnTo>
                <a:lnTo>
                  <a:pt x="33" y="245"/>
                </a:lnTo>
                <a:lnTo>
                  <a:pt x="32" y="246"/>
                </a:lnTo>
                <a:lnTo>
                  <a:pt x="31" y="247"/>
                </a:lnTo>
                <a:lnTo>
                  <a:pt x="30" y="248"/>
                </a:lnTo>
                <a:lnTo>
                  <a:pt x="28" y="249"/>
                </a:lnTo>
                <a:lnTo>
                  <a:pt x="25" y="250"/>
                </a:lnTo>
                <a:lnTo>
                  <a:pt x="25" y="249"/>
                </a:lnTo>
                <a:lnTo>
                  <a:pt x="26" y="248"/>
                </a:lnTo>
                <a:lnTo>
                  <a:pt x="26" y="247"/>
                </a:lnTo>
                <a:lnTo>
                  <a:pt x="27" y="246"/>
                </a:lnTo>
                <a:lnTo>
                  <a:pt x="28" y="244"/>
                </a:lnTo>
                <a:lnTo>
                  <a:pt x="28" y="242"/>
                </a:lnTo>
                <a:lnTo>
                  <a:pt x="27" y="240"/>
                </a:lnTo>
                <a:lnTo>
                  <a:pt x="25" y="238"/>
                </a:lnTo>
                <a:lnTo>
                  <a:pt x="25" y="239"/>
                </a:lnTo>
                <a:lnTo>
                  <a:pt x="25" y="241"/>
                </a:lnTo>
                <a:lnTo>
                  <a:pt x="25" y="242"/>
                </a:lnTo>
                <a:lnTo>
                  <a:pt x="24" y="243"/>
                </a:lnTo>
                <a:lnTo>
                  <a:pt x="22" y="241"/>
                </a:lnTo>
                <a:lnTo>
                  <a:pt x="21" y="239"/>
                </a:lnTo>
                <a:lnTo>
                  <a:pt x="21" y="236"/>
                </a:lnTo>
                <a:lnTo>
                  <a:pt x="20" y="233"/>
                </a:lnTo>
                <a:lnTo>
                  <a:pt x="19" y="235"/>
                </a:lnTo>
                <a:lnTo>
                  <a:pt x="18" y="236"/>
                </a:lnTo>
                <a:lnTo>
                  <a:pt x="17" y="236"/>
                </a:lnTo>
                <a:lnTo>
                  <a:pt x="16" y="234"/>
                </a:lnTo>
                <a:lnTo>
                  <a:pt x="16" y="236"/>
                </a:lnTo>
                <a:lnTo>
                  <a:pt x="16" y="238"/>
                </a:lnTo>
                <a:lnTo>
                  <a:pt x="15" y="240"/>
                </a:lnTo>
                <a:lnTo>
                  <a:pt x="15" y="241"/>
                </a:lnTo>
                <a:lnTo>
                  <a:pt x="14" y="242"/>
                </a:lnTo>
                <a:lnTo>
                  <a:pt x="13" y="243"/>
                </a:lnTo>
                <a:lnTo>
                  <a:pt x="12" y="243"/>
                </a:lnTo>
                <a:lnTo>
                  <a:pt x="11" y="242"/>
                </a:lnTo>
                <a:lnTo>
                  <a:pt x="10" y="242"/>
                </a:lnTo>
                <a:lnTo>
                  <a:pt x="8" y="243"/>
                </a:lnTo>
                <a:lnTo>
                  <a:pt x="6" y="243"/>
                </a:lnTo>
                <a:lnTo>
                  <a:pt x="5" y="243"/>
                </a:lnTo>
                <a:lnTo>
                  <a:pt x="3" y="242"/>
                </a:lnTo>
                <a:lnTo>
                  <a:pt x="2" y="241"/>
                </a:lnTo>
                <a:lnTo>
                  <a:pt x="1" y="239"/>
                </a:lnTo>
                <a:lnTo>
                  <a:pt x="0" y="237"/>
                </a:lnTo>
                <a:lnTo>
                  <a:pt x="0" y="235"/>
                </a:lnTo>
                <a:lnTo>
                  <a:pt x="0" y="234"/>
                </a:lnTo>
                <a:lnTo>
                  <a:pt x="0" y="235"/>
                </a:lnTo>
                <a:lnTo>
                  <a:pt x="1" y="235"/>
                </a:lnTo>
                <a:lnTo>
                  <a:pt x="2" y="236"/>
                </a:lnTo>
                <a:lnTo>
                  <a:pt x="3" y="237"/>
                </a:lnTo>
                <a:lnTo>
                  <a:pt x="4" y="237"/>
                </a:lnTo>
                <a:lnTo>
                  <a:pt x="7" y="238"/>
                </a:lnTo>
                <a:lnTo>
                  <a:pt x="8" y="236"/>
                </a:lnTo>
                <a:lnTo>
                  <a:pt x="8" y="233"/>
                </a:lnTo>
                <a:lnTo>
                  <a:pt x="8" y="228"/>
                </a:lnTo>
                <a:lnTo>
                  <a:pt x="8" y="224"/>
                </a:lnTo>
                <a:lnTo>
                  <a:pt x="9" y="220"/>
                </a:lnTo>
                <a:lnTo>
                  <a:pt x="11" y="218"/>
                </a:lnTo>
                <a:lnTo>
                  <a:pt x="16" y="217"/>
                </a:lnTo>
                <a:lnTo>
                  <a:pt x="13" y="215"/>
                </a:lnTo>
                <a:lnTo>
                  <a:pt x="11" y="213"/>
                </a:lnTo>
                <a:lnTo>
                  <a:pt x="9" y="211"/>
                </a:lnTo>
                <a:lnTo>
                  <a:pt x="8" y="208"/>
                </a:lnTo>
                <a:lnTo>
                  <a:pt x="7" y="205"/>
                </a:lnTo>
                <a:lnTo>
                  <a:pt x="6" y="202"/>
                </a:lnTo>
                <a:lnTo>
                  <a:pt x="6" y="198"/>
                </a:lnTo>
                <a:lnTo>
                  <a:pt x="6" y="194"/>
                </a:lnTo>
                <a:lnTo>
                  <a:pt x="7" y="191"/>
                </a:lnTo>
                <a:lnTo>
                  <a:pt x="7" y="187"/>
                </a:lnTo>
                <a:lnTo>
                  <a:pt x="9" y="183"/>
                </a:lnTo>
                <a:lnTo>
                  <a:pt x="11" y="178"/>
                </a:lnTo>
                <a:lnTo>
                  <a:pt x="14" y="173"/>
                </a:lnTo>
                <a:lnTo>
                  <a:pt x="18" y="169"/>
                </a:lnTo>
                <a:lnTo>
                  <a:pt x="22" y="164"/>
                </a:lnTo>
                <a:lnTo>
                  <a:pt x="27" y="160"/>
                </a:lnTo>
                <a:lnTo>
                  <a:pt x="25" y="161"/>
                </a:lnTo>
                <a:lnTo>
                  <a:pt x="24" y="161"/>
                </a:lnTo>
                <a:lnTo>
                  <a:pt x="23" y="161"/>
                </a:lnTo>
                <a:lnTo>
                  <a:pt x="22" y="162"/>
                </a:lnTo>
                <a:lnTo>
                  <a:pt x="20" y="162"/>
                </a:lnTo>
                <a:lnTo>
                  <a:pt x="19" y="163"/>
                </a:lnTo>
                <a:lnTo>
                  <a:pt x="19" y="164"/>
                </a:lnTo>
                <a:lnTo>
                  <a:pt x="18" y="165"/>
                </a:lnTo>
                <a:lnTo>
                  <a:pt x="17" y="166"/>
                </a:lnTo>
                <a:lnTo>
                  <a:pt x="17" y="167"/>
                </a:lnTo>
                <a:lnTo>
                  <a:pt x="16" y="167"/>
                </a:lnTo>
                <a:lnTo>
                  <a:pt x="15" y="167"/>
                </a:lnTo>
                <a:lnTo>
                  <a:pt x="14" y="167"/>
                </a:lnTo>
                <a:lnTo>
                  <a:pt x="13" y="167"/>
                </a:lnTo>
                <a:lnTo>
                  <a:pt x="12" y="166"/>
                </a:lnTo>
                <a:lnTo>
                  <a:pt x="11" y="167"/>
                </a:lnTo>
                <a:lnTo>
                  <a:pt x="10" y="168"/>
                </a:lnTo>
                <a:lnTo>
                  <a:pt x="9" y="169"/>
                </a:lnTo>
                <a:lnTo>
                  <a:pt x="8" y="169"/>
                </a:lnTo>
                <a:lnTo>
                  <a:pt x="7" y="169"/>
                </a:lnTo>
                <a:lnTo>
                  <a:pt x="7" y="168"/>
                </a:lnTo>
                <a:lnTo>
                  <a:pt x="7" y="167"/>
                </a:lnTo>
                <a:lnTo>
                  <a:pt x="8" y="165"/>
                </a:lnTo>
                <a:lnTo>
                  <a:pt x="8" y="163"/>
                </a:lnTo>
                <a:lnTo>
                  <a:pt x="9" y="161"/>
                </a:lnTo>
                <a:lnTo>
                  <a:pt x="10" y="159"/>
                </a:lnTo>
                <a:lnTo>
                  <a:pt x="11" y="157"/>
                </a:lnTo>
                <a:lnTo>
                  <a:pt x="12" y="155"/>
                </a:lnTo>
                <a:lnTo>
                  <a:pt x="13" y="153"/>
                </a:lnTo>
                <a:lnTo>
                  <a:pt x="14" y="151"/>
                </a:lnTo>
                <a:lnTo>
                  <a:pt x="15" y="150"/>
                </a:lnTo>
                <a:lnTo>
                  <a:pt x="15" y="148"/>
                </a:lnTo>
                <a:lnTo>
                  <a:pt x="15" y="147"/>
                </a:lnTo>
                <a:lnTo>
                  <a:pt x="15" y="146"/>
                </a:lnTo>
                <a:lnTo>
                  <a:pt x="14" y="146"/>
                </a:lnTo>
                <a:lnTo>
                  <a:pt x="13" y="146"/>
                </a:lnTo>
                <a:lnTo>
                  <a:pt x="12" y="146"/>
                </a:lnTo>
                <a:lnTo>
                  <a:pt x="10" y="146"/>
                </a:lnTo>
                <a:lnTo>
                  <a:pt x="9" y="147"/>
                </a:lnTo>
                <a:lnTo>
                  <a:pt x="8" y="147"/>
                </a:lnTo>
                <a:lnTo>
                  <a:pt x="8" y="146"/>
                </a:lnTo>
                <a:lnTo>
                  <a:pt x="10" y="144"/>
                </a:lnTo>
                <a:lnTo>
                  <a:pt x="12" y="144"/>
                </a:lnTo>
                <a:lnTo>
                  <a:pt x="13" y="144"/>
                </a:lnTo>
                <a:lnTo>
                  <a:pt x="14" y="144"/>
                </a:lnTo>
                <a:lnTo>
                  <a:pt x="15" y="144"/>
                </a:lnTo>
                <a:lnTo>
                  <a:pt x="16" y="145"/>
                </a:lnTo>
                <a:lnTo>
                  <a:pt x="17" y="146"/>
                </a:lnTo>
                <a:lnTo>
                  <a:pt x="17" y="147"/>
                </a:lnTo>
                <a:lnTo>
                  <a:pt x="17" y="148"/>
                </a:lnTo>
                <a:lnTo>
                  <a:pt x="17" y="150"/>
                </a:lnTo>
                <a:lnTo>
                  <a:pt x="17" y="151"/>
                </a:lnTo>
                <a:lnTo>
                  <a:pt x="16" y="152"/>
                </a:lnTo>
                <a:lnTo>
                  <a:pt x="15" y="154"/>
                </a:lnTo>
                <a:lnTo>
                  <a:pt x="14" y="156"/>
                </a:lnTo>
                <a:lnTo>
                  <a:pt x="13" y="158"/>
                </a:lnTo>
                <a:lnTo>
                  <a:pt x="12" y="160"/>
                </a:lnTo>
                <a:lnTo>
                  <a:pt x="10" y="162"/>
                </a:lnTo>
                <a:lnTo>
                  <a:pt x="9" y="164"/>
                </a:lnTo>
                <a:lnTo>
                  <a:pt x="9" y="165"/>
                </a:lnTo>
                <a:lnTo>
                  <a:pt x="10" y="165"/>
                </a:lnTo>
                <a:lnTo>
                  <a:pt x="11" y="165"/>
                </a:lnTo>
                <a:lnTo>
                  <a:pt x="12" y="164"/>
                </a:lnTo>
                <a:lnTo>
                  <a:pt x="13" y="164"/>
                </a:lnTo>
                <a:lnTo>
                  <a:pt x="13" y="163"/>
                </a:lnTo>
                <a:lnTo>
                  <a:pt x="14" y="164"/>
                </a:lnTo>
                <a:lnTo>
                  <a:pt x="15" y="165"/>
                </a:lnTo>
                <a:lnTo>
                  <a:pt x="16" y="165"/>
                </a:lnTo>
                <a:lnTo>
                  <a:pt x="17" y="164"/>
                </a:lnTo>
                <a:lnTo>
                  <a:pt x="18" y="162"/>
                </a:lnTo>
                <a:lnTo>
                  <a:pt x="19" y="161"/>
                </a:lnTo>
                <a:lnTo>
                  <a:pt x="21" y="160"/>
                </a:lnTo>
                <a:lnTo>
                  <a:pt x="22" y="159"/>
                </a:lnTo>
                <a:lnTo>
                  <a:pt x="24" y="159"/>
                </a:lnTo>
                <a:lnTo>
                  <a:pt x="26" y="159"/>
                </a:lnTo>
                <a:lnTo>
                  <a:pt x="28" y="159"/>
                </a:lnTo>
                <a:lnTo>
                  <a:pt x="29" y="158"/>
                </a:lnTo>
                <a:lnTo>
                  <a:pt x="27" y="162"/>
                </a:lnTo>
                <a:lnTo>
                  <a:pt x="25" y="164"/>
                </a:lnTo>
                <a:lnTo>
                  <a:pt x="23" y="166"/>
                </a:lnTo>
                <a:lnTo>
                  <a:pt x="20" y="169"/>
                </a:lnTo>
                <a:lnTo>
                  <a:pt x="17" y="173"/>
                </a:lnTo>
                <a:lnTo>
                  <a:pt x="14" y="177"/>
                </a:lnTo>
                <a:lnTo>
                  <a:pt x="12" y="182"/>
                </a:lnTo>
                <a:lnTo>
                  <a:pt x="10" y="187"/>
                </a:lnTo>
                <a:lnTo>
                  <a:pt x="8" y="193"/>
                </a:lnTo>
                <a:lnTo>
                  <a:pt x="8" y="199"/>
                </a:lnTo>
                <a:lnTo>
                  <a:pt x="8" y="204"/>
                </a:lnTo>
                <a:lnTo>
                  <a:pt x="10" y="208"/>
                </a:lnTo>
                <a:lnTo>
                  <a:pt x="12" y="212"/>
                </a:lnTo>
                <a:lnTo>
                  <a:pt x="14" y="214"/>
                </a:lnTo>
                <a:lnTo>
                  <a:pt x="16" y="217"/>
                </a:lnTo>
                <a:lnTo>
                  <a:pt x="18" y="218"/>
                </a:lnTo>
                <a:lnTo>
                  <a:pt x="19" y="219"/>
                </a:lnTo>
                <a:lnTo>
                  <a:pt x="20" y="219"/>
                </a:lnTo>
                <a:lnTo>
                  <a:pt x="21" y="219"/>
                </a:lnTo>
                <a:lnTo>
                  <a:pt x="22" y="219"/>
                </a:lnTo>
                <a:lnTo>
                  <a:pt x="23" y="219"/>
                </a:lnTo>
                <a:lnTo>
                  <a:pt x="24" y="219"/>
                </a:lnTo>
                <a:lnTo>
                  <a:pt x="20" y="217"/>
                </a:lnTo>
                <a:lnTo>
                  <a:pt x="17" y="214"/>
                </a:lnTo>
                <a:lnTo>
                  <a:pt x="15" y="210"/>
                </a:lnTo>
                <a:lnTo>
                  <a:pt x="14" y="207"/>
                </a:lnTo>
                <a:lnTo>
                  <a:pt x="13" y="203"/>
                </a:lnTo>
                <a:lnTo>
                  <a:pt x="13" y="200"/>
                </a:lnTo>
                <a:lnTo>
                  <a:pt x="14" y="197"/>
                </a:lnTo>
                <a:lnTo>
                  <a:pt x="14" y="195"/>
                </a:lnTo>
                <a:lnTo>
                  <a:pt x="15" y="197"/>
                </a:lnTo>
                <a:lnTo>
                  <a:pt x="16" y="198"/>
                </a:lnTo>
                <a:lnTo>
                  <a:pt x="17" y="200"/>
                </a:lnTo>
                <a:lnTo>
                  <a:pt x="18" y="201"/>
                </a:lnTo>
                <a:lnTo>
                  <a:pt x="17" y="198"/>
                </a:lnTo>
                <a:lnTo>
                  <a:pt x="17" y="193"/>
                </a:lnTo>
                <a:lnTo>
                  <a:pt x="17" y="187"/>
                </a:lnTo>
                <a:lnTo>
                  <a:pt x="17" y="181"/>
                </a:lnTo>
                <a:lnTo>
                  <a:pt x="18" y="177"/>
                </a:lnTo>
                <a:lnTo>
                  <a:pt x="19" y="174"/>
                </a:lnTo>
                <a:lnTo>
                  <a:pt x="21" y="171"/>
                </a:lnTo>
                <a:lnTo>
                  <a:pt x="22" y="169"/>
                </a:lnTo>
                <a:lnTo>
                  <a:pt x="24" y="167"/>
                </a:lnTo>
                <a:lnTo>
                  <a:pt x="26" y="165"/>
                </a:lnTo>
                <a:lnTo>
                  <a:pt x="28" y="163"/>
                </a:lnTo>
                <a:lnTo>
                  <a:pt x="30" y="161"/>
                </a:lnTo>
                <a:lnTo>
                  <a:pt x="33" y="157"/>
                </a:lnTo>
                <a:lnTo>
                  <a:pt x="36" y="153"/>
                </a:lnTo>
                <a:lnTo>
                  <a:pt x="40" y="149"/>
                </a:lnTo>
                <a:lnTo>
                  <a:pt x="43" y="144"/>
                </a:lnTo>
                <a:lnTo>
                  <a:pt x="46" y="138"/>
                </a:lnTo>
                <a:lnTo>
                  <a:pt x="49" y="133"/>
                </a:lnTo>
                <a:lnTo>
                  <a:pt x="51" y="128"/>
                </a:lnTo>
                <a:lnTo>
                  <a:pt x="53" y="123"/>
                </a:lnTo>
                <a:lnTo>
                  <a:pt x="54" y="119"/>
                </a:lnTo>
                <a:lnTo>
                  <a:pt x="54" y="114"/>
                </a:lnTo>
                <a:lnTo>
                  <a:pt x="54" y="108"/>
                </a:lnTo>
                <a:lnTo>
                  <a:pt x="54" y="102"/>
                </a:lnTo>
                <a:lnTo>
                  <a:pt x="54" y="97"/>
                </a:lnTo>
                <a:lnTo>
                  <a:pt x="53" y="92"/>
                </a:lnTo>
                <a:lnTo>
                  <a:pt x="52" y="88"/>
                </a:lnTo>
                <a:lnTo>
                  <a:pt x="51" y="86"/>
                </a:lnTo>
                <a:lnTo>
                  <a:pt x="52" y="89"/>
                </a:lnTo>
                <a:lnTo>
                  <a:pt x="52" y="92"/>
                </a:lnTo>
                <a:lnTo>
                  <a:pt x="52" y="96"/>
                </a:lnTo>
                <a:lnTo>
                  <a:pt x="52" y="99"/>
                </a:lnTo>
                <a:lnTo>
                  <a:pt x="52" y="103"/>
                </a:lnTo>
                <a:lnTo>
                  <a:pt x="51" y="107"/>
                </a:lnTo>
                <a:lnTo>
                  <a:pt x="50" y="111"/>
                </a:lnTo>
                <a:lnTo>
                  <a:pt x="49" y="114"/>
                </a:lnTo>
                <a:lnTo>
                  <a:pt x="48" y="118"/>
                </a:lnTo>
                <a:lnTo>
                  <a:pt x="46" y="121"/>
                </a:lnTo>
                <a:lnTo>
                  <a:pt x="44" y="124"/>
                </a:lnTo>
                <a:lnTo>
                  <a:pt x="42" y="127"/>
                </a:lnTo>
                <a:lnTo>
                  <a:pt x="40" y="129"/>
                </a:lnTo>
                <a:lnTo>
                  <a:pt x="37" y="131"/>
                </a:lnTo>
                <a:lnTo>
                  <a:pt x="34" y="132"/>
                </a:lnTo>
                <a:lnTo>
                  <a:pt x="31" y="133"/>
                </a:lnTo>
                <a:lnTo>
                  <a:pt x="27" y="133"/>
                </a:lnTo>
                <a:lnTo>
                  <a:pt x="24" y="134"/>
                </a:lnTo>
                <a:lnTo>
                  <a:pt x="21" y="136"/>
                </a:lnTo>
                <a:lnTo>
                  <a:pt x="19" y="137"/>
                </a:lnTo>
                <a:lnTo>
                  <a:pt x="17" y="139"/>
                </a:lnTo>
                <a:lnTo>
                  <a:pt x="15" y="141"/>
                </a:lnTo>
                <a:lnTo>
                  <a:pt x="13" y="143"/>
                </a:lnTo>
                <a:lnTo>
                  <a:pt x="12" y="144"/>
                </a:lnTo>
                <a:lnTo>
                  <a:pt x="10" y="144"/>
                </a:lnTo>
                <a:lnTo>
                  <a:pt x="11" y="142"/>
                </a:lnTo>
                <a:lnTo>
                  <a:pt x="13" y="140"/>
                </a:lnTo>
                <a:lnTo>
                  <a:pt x="16" y="137"/>
                </a:lnTo>
                <a:lnTo>
                  <a:pt x="18" y="136"/>
                </a:lnTo>
                <a:lnTo>
                  <a:pt x="21" y="134"/>
                </a:lnTo>
                <a:lnTo>
                  <a:pt x="24" y="132"/>
                </a:lnTo>
                <a:lnTo>
                  <a:pt x="27" y="131"/>
                </a:lnTo>
                <a:lnTo>
                  <a:pt x="30" y="131"/>
                </a:lnTo>
                <a:lnTo>
                  <a:pt x="35" y="130"/>
                </a:lnTo>
                <a:lnTo>
                  <a:pt x="39" y="127"/>
                </a:lnTo>
                <a:lnTo>
                  <a:pt x="43" y="123"/>
                </a:lnTo>
                <a:lnTo>
                  <a:pt x="46" y="118"/>
                </a:lnTo>
                <a:lnTo>
                  <a:pt x="48" y="112"/>
                </a:lnTo>
                <a:lnTo>
                  <a:pt x="49" y="106"/>
                </a:lnTo>
                <a:lnTo>
                  <a:pt x="50" y="99"/>
                </a:lnTo>
                <a:lnTo>
                  <a:pt x="50" y="94"/>
                </a:lnTo>
                <a:lnTo>
                  <a:pt x="50" y="96"/>
                </a:lnTo>
                <a:lnTo>
                  <a:pt x="49" y="98"/>
                </a:lnTo>
                <a:lnTo>
                  <a:pt x="48" y="101"/>
                </a:lnTo>
                <a:lnTo>
                  <a:pt x="47" y="104"/>
                </a:lnTo>
                <a:lnTo>
                  <a:pt x="47" y="107"/>
                </a:lnTo>
                <a:lnTo>
                  <a:pt x="45" y="109"/>
                </a:lnTo>
                <a:lnTo>
                  <a:pt x="44" y="112"/>
                </a:lnTo>
                <a:lnTo>
                  <a:pt x="43" y="115"/>
                </a:lnTo>
                <a:lnTo>
                  <a:pt x="41" y="117"/>
                </a:lnTo>
                <a:lnTo>
                  <a:pt x="40" y="120"/>
                </a:lnTo>
                <a:lnTo>
                  <a:pt x="38" y="122"/>
                </a:lnTo>
                <a:lnTo>
                  <a:pt x="36" y="124"/>
                </a:lnTo>
                <a:lnTo>
                  <a:pt x="34" y="125"/>
                </a:lnTo>
                <a:lnTo>
                  <a:pt x="31" y="126"/>
                </a:lnTo>
                <a:lnTo>
                  <a:pt x="28" y="127"/>
                </a:lnTo>
                <a:lnTo>
                  <a:pt x="25" y="128"/>
                </a:lnTo>
                <a:lnTo>
                  <a:pt x="20" y="127"/>
                </a:lnTo>
                <a:lnTo>
                  <a:pt x="15" y="126"/>
                </a:lnTo>
                <a:lnTo>
                  <a:pt x="12" y="123"/>
                </a:lnTo>
                <a:lnTo>
                  <a:pt x="9" y="120"/>
                </a:lnTo>
                <a:lnTo>
                  <a:pt x="6" y="117"/>
                </a:lnTo>
                <a:lnTo>
                  <a:pt x="5" y="113"/>
                </a:lnTo>
                <a:lnTo>
                  <a:pt x="4" y="109"/>
                </a:lnTo>
                <a:lnTo>
                  <a:pt x="4" y="105"/>
                </a:lnTo>
                <a:lnTo>
                  <a:pt x="5" y="101"/>
                </a:lnTo>
                <a:lnTo>
                  <a:pt x="6" y="99"/>
                </a:lnTo>
                <a:lnTo>
                  <a:pt x="7" y="96"/>
                </a:lnTo>
                <a:lnTo>
                  <a:pt x="9" y="95"/>
                </a:lnTo>
                <a:lnTo>
                  <a:pt x="11" y="94"/>
                </a:lnTo>
                <a:lnTo>
                  <a:pt x="12" y="93"/>
                </a:lnTo>
                <a:lnTo>
                  <a:pt x="14" y="93"/>
                </a:lnTo>
                <a:lnTo>
                  <a:pt x="16" y="93"/>
                </a:lnTo>
                <a:lnTo>
                  <a:pt x="17" y="94"/>
                </a:lnTo>
                <a:lnTo>
                  <a:pt x="18" y="95"/>
                </a:lnTo>
                <a:lnTo>
                  <a:pt x="19" y="96"/>
                </a:lnTo>
                <a:lnTo>
                  <a:pt x="20" y="97"/>
                </a:lnTo>
                <a:lnTo>
                  <a:pt x="20" y="98"/>
                </a:lnTo>
                <a:lnTo>
                  <a:pt x="20" y="99"/>
                </a:lnTo>
                <a:lnTo>
                  <a:pt x="20" y="101"/>
                </a:lnTo>
                <a:lnTo>
                  <a:pt x="20" y="102"/>
                </a:lnTo>
                <a:lnTo>
                  <a:pt x="18" y="99"/>
                </a:lnTo>
                <a:lnTo>
                  <a:pt x="18" y="98"/>
                </a:lnTo>
                <a:lnTo>
                  <a:pt x="17" y="98"/>
                </a:lnTo>
                <a:lnTo>
                  <a:pt x="16" y="97"/>
                </a:lnTo>
                <a:lnTo>
                  <a:pt x="15" y="96"/>
                </a:lnTo>
                <a:lnTo>
                  <a:pt x="14" y="96"/>
                </a:lnTo>
                <a:lnTo>
                  <a:pt x="13" y="96"/>
                </a:lnTo>
                <a:lnTo>
                  <a:pt x="11" y="96"/>
                </a:lnTo>
                <a:lnTo>
                  <a:pt x="10" y="97"/>
                </a:lnTo>
                <a:lnTo>
                  <a:pt x="9" y="98"/>
                </a:lnTo>
                <a:lnTo>
                  <a:pt x="7" y="100"/>
                </a:lnTo>
                <a:lnTo>
                  <a:pt x="7" y="102"/>
                </a:lnTo>
                <a:lnTo>
                  <a:pt x="6" y="105"/>
                </a:lnTo>
                <a:lnTo>
                  <a:pt x="6" y="108"/>
                </a:lnTo>
                <a:lnTo>
                  <a:pt x="6" y="111"/>
                </a:lnTo>
                <a:lnTo>
                  <a:pt x="7" y="114"/>
                </a:lnTo>
                <a:lnTo>
                  <a:pt x="8" y="116"/>
                </a:lnTo>
                <a:lnTo>
                  <a:pt x="10" y="119"/>
                </a:lnTo>
                <a:lnTo>
                  <a:pt x="11" y="121"/>
                </a:lnTo>
                <a:lnTo>
                  <a:pt x="13" y="123"/>
                </a:lnTo>
                <a:lnTo>
                  <a:pt x="15" y="124"/>
                </a:lnTo>
                <a:lnTo>
                  <a:pt x="17" y="125"/>
                </a:lnTo>
                <a:lnTo>
                  <a:pt x="19" y="125"/>
                </a:lnTo>
                <a:lnTo>
                  <a:pt x="21" y="126"/>
                </a:lnTo>
                <a:lnTo>
                  <a:pt x="22" y="126"/>
                </a:lnTo>
                <a:lnTo>
                  <a:pt x="17" y="124"/>
                </a:lnTo>
                <a:lnTo>
                  <a:pt x="14" y="122"/>
                </a:lnTo>
                <a:lnTo>
                  <a:pt x="11" y="119"/>
                </a:lnTo>
                <a:lnTo>
                  <a:pt x="9" y="117"/>
                </a:lnTo>
                <a:lnTo>
                  <a:pt x="8" y="114"/>
                </a:lnTo>
                <a:lnTo>
                  <a:pt x="8" y="111"/>
                </a:lnTo>
                <a:lnTo>
                  <a:pt x="8" y="108"/>
                </a:lnTo>
                <a:lnTo>
                  <a:pt x="9" y="105"/>
                </a:lnTo>
                <a:lnTo>
                  <a:pt x="10" y="103"/>
                </a:lnTo>
                <a:lnTo>
                  <a:pt x="11" y="101"/>
                </a:lnTo>
                <a:lnTo>
                  <a:pt x="12" y="100"/>
                </a:lnTo>
                <a:lnTo>
                  <a:pt x="13" y="99"/>
                </a:lnTo>
                <a:lnTo>
                  <a:pt x="14" y="98"/>
                </a:lnTo>
                <a:lnTo>
                  <a:pt x="16" y="98"/>
                </a:lnTo>
                <a:lnTo>
                  <a:pt x="17" y="99"/>
                </a:lnTo>
                <a:lnTo>
                  <a:pt x="18" y="99"/>
                </a:lnTo>
                <a:lnTo>
                  <a:pt x="20" y="102"/>
                </a:lnTo>
                <a:lnTo>
                  <a:pt x="19" y="101"/>
                </a:lnTo>
                <a:lnTo>
                  <a:pt x="18" y="101"/>
                </a:lnTo>
                <a:lnTo>
                  <a:pt x="17" y="100"/>
                </a:lnTo>
                <a:lnTo>
                  <a:pt x="16" y="100"/>
                </a:lnTo>
                <a:lnTo>
                  <a:pt x="15" y="100"/>
                </a:lnTo>
                <a:lnTo>
                  <a:pt x="14" y="100"/>
                </a:lnTo>
                <a:lnTo>
                  <a:pt x="13" y="101"/>
                </a:lnTo>
                <a:lnTo>
                  <a:pt x="12" y="102"/>
                </a:lnTo>
                <a:lnTo>
                  <a:pt x="11" y="104"/>
                </a:lnTo>
                <a:lnTo>
                  <a:pt x="10" y="107"/>
                </a:lnTo>
                <a:lnTo>
                  <a:pt x="10" y="110"/>
                </a:lnTo>
                <a:lnTo>
                  <a:pt x="10" y="113"/>
                </a:lnTo>
                <a:lnTo>
                  <a:pt x="11" y="116"/>
                </a:lnTo>
                <a:lnTo>
                  <a:pt x="13" y="119"/>
                </a:lnTo>
                <a:lnTo>
                  <a:pt x="15" y="121"/>
                </a:lnTo>
                <a:lnTo>
                  <a:pt x="18" y="123"/>
                </a:lnTo>
                <a:lnTo>
                  <a:pt x="17" y="121"/>
                </a:lnTo>
                <a:lnTo>
                  <a:pt x="16" y="119"/>
                </a:lnTo>
                <a:lnTo>
                  <a:pt x="14" y="117"/>
                </a:lnTo>
                <a:lnTo>
                  <a:pt x="14" y="115"/>
                </a:lnTo>
                <a:lnTo>
                  <a:pt x="13" y="113"/>
                </a:lnTo>
                <a:lnTo>
                  <a:pt x="13" y="111"/>
                </a:lnTo>
                <a:lnTo>
                  <a:pt x="13" y="109"/>
                </a:lnTo>
                <a:lnTo>
                  <a:pt x="14" y="108"/>
                </a:lnTo>
                <a:lnTo>
                  <a:pt x="15" y="108"/>
                </a:lnTo>
                <a:lnTo>
                  <a:pt x="16" y="107"/>
                </a:lnTo>
                <a:lnTo>
                  <a:pt x="17" y="108"/>
                </a:lnTo>
                <a:lnTo>
                  <a:pt x="18" y="108"/>
                </a:lnTo>
                <a:lnTo>
                  <a:pt x="19" y="109"/>
                </a:lnTo>
                <a:lnTo>
                  <a:pt x="20" y="109"/>
                </a:lnTo>
                <a:lnTo>
                  <a:pt x="20" y="110"/>
                </a:lnTo>
                <a:lnTo>
                  <a:pt x="20" y="111"/>
                </a:lnTo>
                <a:lnTo>
                  <a:pt x="21" y="111"/>
                </a:lnTo>
                <a:lnTo>
                  <a:pt x="21" y="112"/>
                </a:lnTo>
                <a:lnTo>
                  <a:pt x="21" y="113"/>
                </a:lnTo>
                <a:lnTo>
                  <a:pt x="20" y="114"/>
                </a:lnTo>
                <a:lnTo>
                  <a:pt x="19" y="115"/>
                </a:lnTo>
                <a:lnTo>
                  <a:pt x="17" y="115"/>
                </a:lnTo>
                <a:lnTo>
                  <a:pt x="17" y="116"/>
                </a:lnTo>
                <a:lnTo>
                  <a:pt x="17" y="117"/>
                </a:lnTo>
                <a:lnTo>
                  <a:pt x="18" y="118"/>
                </a:lnTo>
                <a:lnTo>
                  <a:pt x="18" y="119"/>
                </a:lnTo>
                <a:lnTo>
                  <a:pt x="19" y="120"/>
                </a:lnTo>
                <a:lnTo>
                  <a:pt x="20" y="122"/>
                </a:lnTo>
                <a:lnTo>
                  <a:pt x="22" y="123"/>
                </a:lnTo>
                <a:lnTo>
                  <a:pt x="23" y="124"/>
                </a:lnTo>
                <a:lnTo>
                  <a:pt x="28" y="124"/>
                </a:lnTo>
                <a:lnTo>
                  <a:pt x="31" y="123"/>
                </a:lnTo>
                <a:lnTo>
                  <a:pt x="34" y="122"/>
                </a:lnTo>
                <a:lnTo>
                  <a:pt x="36" y="121"/>
                </a:lnTo>
                <a:lnTo>
                  <a:pt x="37" y="119"/>
                </a:lnTo>
                <a:lnTo>
                  <a:pt x="38" y="118"/>
                </a:lnTo>
                <a:lnTo>
                  <a:pt x="39" y="117"/>
                </a:lnTo>
                <a:lnTo>
                  <a:pt x="39" y="116"/>
                </a:lnTo>
                <a:lnTo>
                  <a:pt x="40" y="113"/>
                </a:lnTo>
                <a:lnTo>
                  <a:pt x="41" y="112"/>
                </a:lnTo>
                <a:lnTo>
                  <a:pt x="43" y="110"/>
                </a:lnTo>
                <a:lnTo>
                  <a:pt x="44" y="107"/>
                </a:lnTo>
                <a:lnTo>
                  <a:pt x="46" y="103"/>
                </a:lnTo>
                <a:lnTo>
                  <a:pt x="47" y="100"/>
                </a:lnTo>
                <a:lnTo>
                  <a:pt x="48" y="97"/>
                </a:lnTo>
                <a:lnTo>
                  <a:pt x="49" y="94"/>
                </a:lnTo>
                <a:lnTo>
                  <a:pt x="49" y="91"/>
                </a:lnTo>
                <a:lnTo>
                  <a:pt x="50" y="87"/>
                </a:lnTo>
                <a:lnTo>
                  <a:pt x="49" y="83"/>
                </a:lnTo>
                <a:lnTo>
                  <a:pt x="48" y="78"/>
                </a:lnTo>
                <a:lnTo>
                  <a:pt x="47" y="75"/>
                </a:lnTo>
                <a:lnTo>
                  <a:pt x="45" y="74"/>
                </a:lnTo>
                <a:lnTo>
                  <a:pt x="47" y="77"/>
                </a:lnTo>
                <a:lnTo>
                  <a:pt x="48" y="81"/>
                </a:lnTo>
                <a:lnTo>
                  <a:pt x="48" y="86"/>
                </a:lnTo>
                <a:lnTo>
                  <a:pt x="48" y="92"/>
                </a:lnTo>
                <a:lnTo>
                  <a:pt x="47" y="96"/>
                </a:lnTo>
                <a:lnTo>
                  <a:pt x="46" y="99"/>
                </a:lnTo>
                <a:lnTo>
                  <a:pt x="45" y="102"/>
                </a:lnTo>
                <a:lnTo>
                  <a:pt x="44" y="104"/>
                </a:lnTo>
                <a:lnTo>
                  <a:pt x="42" y="105"/>
                </a:lnTo>
                <a:lnTo>
                  <a:pt x="41" y="107"/>
                </a:lnTo>
                <a:lnTo>
                  <a:pt x="39" y="108"/>
                </a:lnTo>
                <a:lnTo>
                  <a:pt x="37" y="109"/>
                </a:lnTo>
                <a:lnTo>
                  <a:pt x="35" y="109"/>
                </a:lnTo>
                <a:lnTo>
                  <a:pt x="33" y="109"/>
                </a:lnTo>
                <a:lnTo>
                  <a:pt x="31" y="109"/>
                </a:lnTo>
                <a:lnTo>
                  <a:pt x="30" y="108"/>
                </a:lnTo>
                <a:lnTo>
                  <a:pt x="29" y="107"/>
                </a:lnTo>
                <a:lnTo>
                  <a:pt x="29" y="106"/>
                </a:lnTo>
                <a:lnTo>
                  <a:pt x="28" y="104"/>
                </a:lnTo>
                <a:lnTo>
                  <a:pt x="29" y="102"/>
                </a:lnTo>
                <a:lnTo>
                  <a:pt x="27" y="104"/>
                </a:lnTo>
                <a:lnTo>
                  <a:pt x="27" y="107"/>
                </a:lnTo>
                <a:lnTo>
                  <a:pt x="28" y="110"/>
                </a:lnTo>
                <a:lnTo>
                  <a:pt x="29" y="111"/>
                </a:lnTo>
                <a:lnTo>
                  <a:pt x="28" y="111"/>
                </a:lnTo>
                <a:lnTo>
                  <a:pt x="27" y="111"/>
                </a:lnTo>
                <a:lnTo>
                  <a:pt x="26" y="111"/>
                </a:lnTo>
                <a:lnTo>
                  <a:pt x="25" y="111"/>
                </a:lnTo>
                <a:lnTo>
                  <a:pt x="25" y="112"/>
                </a:lnTo>
                <a:lnTo>
                  <a:pt x="26" y="113"/>
                </a:lnTo>
                <a:lnTo>
                  <a:pt x="27" y="114"/>
                </a:lnTo>
                <a:lnTo>
                  <a:pt x="29" y="115"/>
                </a:lnTo>
                <a:lnTo>
                  <a:pt x="30" y="116"/>
                </a:lnTo>
                <a:lnTo>
                  <a:pt x="31" y="116"/>
                </a:lnTo>
                <a:lnTo>
                  <a:pt x="33" y="116"/>
                </a:lnTo>
                <a:lnTo>
                  <a:pt x="34" y="116"/>
                </a:lnTo>
                <a:lnTo>
                  <a:pt x="36" y="115"/>
                </a:lnTo>
                <a:lnTo>
                  <a:pt x="37" y="115"/>
                </a:lnTo>
                <a:lnTo>
                  <a:pt x="39" y="114"/>
                </a:lnTo>
                <a:lnTo>
                  <a:pt x="40" y="113"/>
                </a:lnTo>
                <a:lnTo>
                  <a:pt x="39" y="116"/>
                </a:lnTo>
                <a:lnTo>
                  <a:pt x="36" y="118"/>
                </a:lnTo>
                <a:lnTo>
                  <a:pt x="33" y="118"/>
                </a:lnTo>
                <a:lnTo>
                  <a:pt x="30" y="118"/>
                </a:lnTo>
                <a:lnTo>
                  <a:pt x="28" y="117"/>
                </a:lnTo>
                <a:lnTo>
                  <a:pt x="25" y="116"/>
                </a:lnTo>
                <a:lnTo>
                  <a:pt x="24" y="114"/>
                </a:lnTo>
                <a:lnTo>
                  <a:pt x="23" y="111"/>
                </a:lnTo>
                <a:lnTo>
                  <a:pt x="22" y="109"/>
                </a:lnTo>
                <a:lnTo>
                  <a:pt x="23" y="109"/>
                </a:lnTo>
                <a:lnTo>
                  <a:pt x="24" y="109"/>
                </a:lnTo>
                <a:lnTo>
                  <a:pt x="24" y="110"/>
                </a:lnTo>
                <a:lnTo>
                  <a:pt x="25" y="110"/>
                </a:lnTo>
                <a:lnTo>
                  <a:pt x="26" y="110"/>
                </a:lnTo>
                <a:lnTo>
                  <a:pt x="27" y="110"/>
                </a:lnTo>
                <a:lnTo>
                  <a:pt x="26" y="108"/>
                </a:lnTo>
                <a:lnTo>
                  <a:pt x="25" y="106"/>
                </a:lnTo>
                <a:lnTo>
                  <a:pt x="25" y="104"/>
                </a:lnTo>
                <a:lnTo>
                  <a:pt x="25" y="103"/>
                </a:lnTo>
                <a:lnTo>
                  <a:pt x="26" y="101"/>
                </a:lnTo>
                <a:lnTo>
                  <a:pt x="28" y="100"/>
                </a:lnTo>
                <a:lnTo>
                  <a:pt x="30" y="100"/>
                </a:lnTo>
                <a:lnTo>
                  <a:pt x="33" y="100"/>
                </a:lnTo>
                <a:lnTo>
                  <a:pt x="30" y="103"/>
                </a:lnTo>
                <a:lnTo>
                  <a:pt x="30" y="105"/>
                </a:lnTo>
                <a:lnTo>
                  <a:pt x="32" y="107"/>
                </a:lnTo>
                <a:lnTo>
                  <a:pt x="35" y="107"/>
                </a:lnTo>
                <a:lnTo>
                  <a:pt x="38" y="106"/>
                </a:lnTo>
                <a:lnTo>
                  <a:pt x="41" y="103"/>
                </a:lnTo>
                <a:lnTo>
                  <a:pt x="44" y="99"/>
                </a:lnTo>
                <a:lnTo>
                  <a:pt x="46" y="92"/>
                </a:lnTo>
                <a:lnTo>
                  <a:pt x="47" y="89"/>
                </a:lnTo>
                <a:lnTo>
                  <a:pt x="47" y="87"/>
                </a:lnTo>
                <a:lnTo>
                  <a:pt x="47" y="84"/>
                </a:lnTo>
                <a:lnTo>
                  <a:pt x="46" y="81"/>
                </a:lnTo>
                <a:lnTo>
                  <a:pt x="46" y="79"/>
                </a:lnTo>
                <a:lnTo>
                  <a:pt x="45" y="77"/>
                </a:lnTo>
                <a:lnTo>
                  <a:pt x="44" y="74"/>
                </a:lnTo>
                <a:lnTo>
                  <a:pt x="43" y="73"/>
                </a:lnTo>
                <a:lnTo>
                  <a:pt x="43" y="75"/>
                </a:lnTo>
                <a:lnTo>
                  <a:pt x="43" y="78"/>
                </a:lnTo>
                <a:lnTo>
                  <a:pt x="43" y="81"/>
                </a:lnTo>
                <a:lnTo>
                  <a:pt x="43" y="84"/>
                </a:lnTo>
                <a:lnTo>
                  <a:pt x="42" y="87"/>
                </a:lnTo>
                <a:lnTo>
                  <a:pt x="40" y="90"/>
                </a:lnTo>
                <a:lnTo>
                  <a:pt x="37" y="91"/>
                </a:lnTo>
                <a:lnTo>
                  <a:pt x="32" y="92"/>
                </a:lnTo>
                <a:lnTo>
                  <a:pt x="33" y="91"/>
                </a:lnTo>
                <a:lnTo>
                  <a:pt x="34" y="91"/>
                </a:lnTo>
                <a:lnTo>
                  <a:pt x="35" y="90"/>
                </a:lnTo>
                <a:lnTo>
                  <a:pt x="36" y="89"/>
                </a:lnTo>
                <a:lnTo>
                  <a:pt x="37" y="88"/>
                </a:lnTo>
                <a:lnTo>
                  <a:pt x="38" y="88"/>
                </a:lnTo>
                <a:lnTo>
                  <a:pt x="39" y="87"/>
                </a:lnTo>
                <a:lnTo>
                  <a:pt x="36" y="88"/>
                </a:lnTo>
                <a:lnTo>
                  <a:pt x="34" y="88"/>
                </a:lnTo>
                <a:lnTo>
                  <a:pt x="33" y="88"/>
                </a:lnTo>
                <a:lnTo>
                  <a:pt x="33" y="87"/>
                </a:lnTo>
                <a:lnTo>
                  <a:pt x="33" y="86"/>
                </a:lnTo>
                <a:lnTo>
                  <a:pt x="34" y="86"/>
                </a:lnTo>
                <a:lnTo>
                  <a:pt x="32" y="86"/>
                </a:lnTo>
                <a:lnTo>
                  <a:pt x="31" y="87"/>
                </a:lnTo>
                <a:lnTo>
                  <a:pt x="30" y="87"/>
                </a:lnTo>
                <a:lnTo>
                  <a:pt x="29" y="87"/>
                </a:lnTo>
                <a:lnTo>
                  <a:pt x="28" y="87"/>
                </a:lnTo>
                <a:lnTo>
                  <a:pt x="27" y="87"/>
                </a:lnTo>
                <a:lnTo>
                  <a:pt x="26" y="86"/>
                </a:lnTo>
                <a:lnTo>
                  <a:pt x="27" y="85"/>
                </a:lnTo>
                <a:lnTo>
                  <a:pt x="29" y="85"/>
                </a:lnTo>
                <a:lnTo>
                  <a:pt x="31" y="84"/>
                </a:lnTo>
                <a:lnTo>
                  <a:pt x="33" y="83"/>
                </a:lnTo>
                <a:lnTo>
                  <a:pt x="35" y="82"/>
                </a:lnTo>
                <a:lnTo>
                  <a:pt x="36" y="81"/>
                </a:lnTo>
                <a:lnTo>
                  <a:pt x="37" y="79"/>
                </a:lnTo>
                <a:lnTo>
                  <a:pt x="38" y="77"/>
                </a:lnTo>
                <a:lnTo>
                  <a:pt x="38" y="75"/>
                </a:lnTo>
                <a:lnTo>
                  <a:pt x="37" y="73"/>
                </a:lnTo>
                <a:lnTo>
                  <a:pt x="36" y="70"/>
                </a:lnTo>
                <a:lnTo>
                  <a:pt x="34" y="67"/>
                </a:lnTo>
                <a:lnTo>
                  <a:pt x="32" y="65"/>
                </a:lnTo>
                <a:lnTo>
                  <a:pt x="30" y="63"/>
                </a:lnTo>
                <a:lnTo>
                  <a:pt x="27" y="61"/>
                </a:lnTo>
                <a:lnTo>
                  <a:pt x="23" y="61"/>
                </a:lnTo>
                <a:lnTo>
                  <a:pt x="20" y="61"/>
                </a:lnTo>
                <a:lnTo>
                  <a:pt x="16" y="63"/>
                </a:lnTo>
                <a:lnTo>
                  <a:pt x="14" y="65"/>
                </a:lnTo>
                <a:lnTo>
                  <a:pt x="12" y="67"/>
                </a:lnTo>
                <a:lnTo>
                  <a:pt x="11" y="69"/>
                </a:lnTo>
                <a:lnTo>
                  <a:pt x="11" y="72"/>
                </a:lnTo>
                <a:lnTo>
                  <a:pt x="11" y="75"/>
                </a:lnTo>
                <a:lnTo>
                  <a:pt x="12" y="78"/>
                </a:lnTo>
                <a:lnTo>
                  <a:pt x="13" y="80"/>
                </a:lnTo>
                <a:lnTo>
                  <a:pt x="14" y="81"/>
                </a:lnTo>
                <a:lnTo>
                  <a:pt x="16" y="82"/>
                </a:lnTo>
                <a:lnTo>
                  <a:pt x="18" y="82"/>
                </a:lnTo>
                <a:lnTo>
                  <a:pt x="19" y="82"/>
                </a:lnTo>
                <a:lnTo>
                  <a:pt x="21" y="82"/>
                </a:lnTo>
                <a:lnTo>
                  <a:pt x="22" y="82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5"/>
                </a:lnTo>
                <a:lnTo>
                  <a:pt x="22" y="73"/>
                </a:lnTo>
                <a:lnTo>
                  <a:pt x="21" y="73"/>
                </a:lnTo>
                <a:lnTo>
                  <a:pt x="20" y="75"/>
                </a:lnTo>
                <a:lnTo>
                  <a:pt x="20" y="76"/>
                </a:lnTo>
                <a:lnTo>
                  <a:pt x="19" y="77"/>
                </a:lnTo>
                <a:lnTo>
                  <a:pt x="18" y="78"/>
                </a:lnTo>
                <a:lnTo>
                  <a:pt x="17" y="76"/>
                </a:lnTo>
                <a:lnTo>
                  <a:pt x="16" y="75"/>
                </a:lnTo>
                <a:lnTo>
                  <a:pt x="16" y="74"/>
                </a:lnTo>
                <a:lnTo>
                  <a:pt x="16" y="72"/>
                </a:lnTo>
                <a:lnTo>
                  <a:pt x="16" y="71"/>
                </a:lnTo>
                <a:lnTo>
                  <a:pt x="17" y="70"/>
                </a:lnTo>
                <a:lnTo>
                  <a:pt x="18" y="69"/>
                </a:lnTo>
                <a:lnTo>
                  <a:pt x="20" y="68"/>
                </a:lnTo>
                <a:lnTo>
                  <a:pt x="21" y="68"/>
                </a:lnTo>
                <a:lnTo>
                  <a:pt x="23" y="69"/>
                </a:lnTo>
                <a:lnTo>
                  <a:pt x="25" y="69"/>
                </a:lnTo>
                <a:lnTo>
                  <a:pt x="26" y="70"/>
                </a:lnTo>
                <a:lnTo>
                  <a:pt x="27" y="71"/>
                </a:lnTo>
                <a:lnTo>
                  <a:pt x="27" y="72"/>
                </a:lnTo>
                <a:lnTo>
                  <a:pt x="28" y="73"/>
                </a:lnTo>
                <a:lnTo>
                  <a:pt x="28" y="74"/>
                </a:lnTo>
                <a:lnTo>
                  <a:pt x="28" y="75"/>
                </a:lnTo>
                <a:lnTo>
                  <a:pt x="27" y="76"/>
                </a:lnTo>
                <a:lnTo>
                  <a:pt x="27" y="75"/>
                </a:lnTo>
                <a:lnTo>
                  <a:pt x="26" y="74"/>
                </a:lnTo>
                <a:lnTo>
                  <a:pt x="25" y="73"/>
                </a:lnTo>
                <a:lnTo>
                  <a:pt x="24" y="72"/>
                </a:lnTo>
                <a:lnTo>
                  <a:pt x="25" y="74"/>
                </a:lnTo>
                <a:lnTo>
                  <a:pt x="25" y="76"/>
                </a:lnTo>
                <a:lnTo>
                  <a:pt x="25" y="78"/>
                </a:lnTo>
                <a:lnTo>
                  <a:pt x="25" y="80"/>
                </a:lnTo>
                <a:lnTo>
                  <a:pt x="25" y="81"/>
                </a:lnTo>
                <a:lnTo>
                  <a:pt x="24" y="81"/>
                </a:lnTo>
                <a:lnTo>
                  <a:pt x="23" y="82"/>
                </a:lnTo>
                <a:lnTo>
                  <a:pt x="22" y="83"/>
                </a:lnTo>
                <a:lnTo>
                  <a:pt x="21" y="83"/>
                </a:lnTo>
                <a:lnTo>
                  <a:pt x="19" y="83"/>
                </a:lnTo>
                <a:lnTo>
                  <a:pt x="17" y="83"/>
                </a:lnTo>
                <a:lnTo>
                  <a:pt x="14" y="83"/>
                </a:lnTo>
                <a:lnTo>
                  <a:pt x="12" y="81"/>
                </a:lnTo>
                <a:lnTo>
                  <a:pt x="10" y="78"/>
                </a:lnTo>
                <a:lnTo>
                  <a:pt x="9" y="74"/>
                </a:lnTo>
                <a:lnTo>
                  <a:pt x="10" y="71"/>
                </a:lnTo>
                <a:lnTo>
                  <a:pt x="10" y="67"/>
                </a:lnTo>
                <a:lnTo>
                  <a:pt x="12" y="65"/>
                </a:lnTo>
                <a:lnTo>
                  <a:pt x="14" y="62"/>
                </a:lnTo>
                <a:lnTo>
                  <a:pt x="16" y="61"/>
                </a:lnTo>
                <a:lnTo>
                  <a:pt x="12" y="63"/>
                </a:lnTo>
                <a:lnTo>
                  <a:pt x="9" y="66"/>
                </a:lnTo>
                <a:lnTo>
                  <a:pt x="7" y="69"/>
                </a:lnTo>
                <a:lnTo>
                  <a:pt x="7" y="73"/>
                </a:lnTo>
                <a:lnTo>
                  <a:pt x="7" y="77"/>
                </a:lnTo>
                <a:lnTo>
                  <a:pt x="9" y="81"/>
                </a:lnTo>
                <a:lnTo>
                  <a:pt x="11" y="83"/>
                </a:lnTo>
                <a:lnTo>
                  <a:pt x="14" y="85"/>
                </a:lnTo>
                <a:lnTo>
                  <a:pt x="16" y="85"/>
                </a:lnTo>
                <a:lnTo>
                  <a:pt x="18" y="85"/>
                </a:lnTo>
                <a:lnTo>
                  <a:pt x="19" y="85"/>
                </a:lnTo>
                <a:lnTo>
                  <a:pt x="21" y="85"/>
                </a:lnTo>
                <a:lnTo>
                  <a:pt x="22" y="85"/>
                </a:lnTo>
                <a:lnTo>
                  <a:pt x="23" y="84"/>
                </a:lnTo>
                <a:lnTo>
                  <a:pt x="24" y="83"/>
                </a:lnTo>
                <a:lnTo>
                  <a:pt x="25" y="83"/>
                </a:lnTo>
                <a:lnTo>
                  <a:pt x="26" y="81"/>
                </a:lnTo>
                <a:lnTo>
                  <a:pt x="26" y="80"/>
                </a:lnTo>
                <a:lnTo>
                  <a:pt x="27" y="78"/>
                </a:lnTo>
                <a:lnTo>
                  <a:pt x="27" y="76"/>
                </a:lnTo>
                <a:lnTo>
                  <a:pt x="28" y="75"/>
                </a:lnTo>
                <a:lnTo>
                  <a:pt x="28" y="77"/>
                </a:lnTo>
                <a:lnTo>
                  <a:pt x="28" y="78"/>
                </a:lnTo>
                <a:lnTo>
                  <a:pt x="28" y="80"/>
                </a:lnTo>
                <a:lnTo>
                  <a:pt x="28" y="81"/>
                </a:lnTo>
                <a:lnTo>
                  <a:pt x="27" y="82"/>
                </a:lnTo>
                <a:lnTo>
                  <a:pt x="26" y="84"/>
                </a:lnTo>
                <a:lnTo>
                  <a:pt x="25" y="85"/>
                </a:lnTo>
                <a:lnTo>
                  <a:pt x="23" y="86"/>
                </a:lnTo>
                <a:lnTo>
                  <a:pt x="21" y="87"/>
                </a:lnTo>
                <a:lnTo>
                  <a:pt x="18" y="87"/>
                </a:lnTo>
                <a:lnTo>
                  <a:pt x="15" y="87"/>
                </a:lnTo>
                <a:lnTo>
                  <a:pt x="12" y="86"/>
                </a:lnTo>
                <a:lnTo>
                  <a:pt x="9" y="84"/>
                </a:lnTo>
                <a:lnTo>
                  <a:pt x="7" y="81"/>
                </a:lnTo>
                <a:lnTo>
                  <a:pt x="6" y="78"/>
                </a:lnTo>
                <a:lnTo>
                  <a:pt x="5" y="75"/>
                </a:lnTo>
                <a:lnTo>
                  <a:pt x="6" y="71"/>
                </a:lnTo>
                <a:lnTo>
                  <a:pt x="6" y="68"/>
                </a:lnTo>
                <a:lnTo>
                  <a:pt x="8" y="65"/>
                </a:lnTo>
                <a:lnTo>
                  <a:pt x="10" y="62"/>
                </a:lnTo>
                <a:lnTo>
                  <a:pt x="13" y="60"/>
                </a:lnTo>
                <a:lnTo>
                  <a:pt x="16" y="58"/>
                </a:lnTo>
                <a:lnTo>
                  <a:pt x="19" y="57"/>
                </a:lnTo>
                <a:lnTo>
                  <a:pt x="23" y="57"/>
                </a:lnTo>
                <a:lnTo>
                  <a:pt x="28" y="59"/>
                </a:lnTo>
                <a:lnTo>
                  <a:pt x="32" y="61"/>
                </a:lnTo>
                <a:lnTo>
                  <a:pt x="35" y="64"/>
                </a:lnTo>
                <a:lnTo>
                  <a:pt x="37" y="68"/>
                </a:lnTo>
                <a:lnTo>
                  <a:pt x="39" y="72"/>
                </a:lnTo>
                <a:lnTo>
                  <a:pt x="40" y="75"/>
                </a:lnTo>
                <a:lnTo>
                  <a:pt x="40" y="79"/>
                </a:lnTo>
                <a:lnTo>
                  <a:pt x="38" y="83"/>
                </a:lnTo>
                <a:lnTo>
                  <a:pt x="36" y="86"/>
                </a:lnTo>
                <a:lnTo>
                  <a:pt x="37" y="86"/>
                </a:lnTo>
                <a:lnTo>
                  <a:pt x="38" y="86"/>
                </a:lnTo>
                <a:lnTo>
                  <a:pt x="39" y="86"/>
                </a:lnTo>
                <a:lnTo>
                  <a:pt x="40" y="85"/>
                </a:lnTo>
                <a:lnTo>
                  <a:pt x="41" y="85"/>
                </a:lnTo>
                <a:lnTo>
                  <a:pt x="42" y="81"/>
                </a:lnTo>
                <a:lnTo>
                  <a:pt x="42" y="76"/>
                </a:lnTo>
                <a:lnTo>
                  <a:pt x="41" y="72"/>
                </a:lnTo>
                <a:lnTo>
                  <a:pt x="40" y="68"/>
                </a:lnTo>
                <a:lnTo>
                  <a:pt x="40" y="67"/>
                </a:lnTo>
                <a:lnTo>
                  <a:pt x="39" y="65"/>
                </a:lnTo>
                <a:lnTo>
                  <a:pt x="38" y="64"/>
                </a:lnTo>
                <a:lnTo>
                  <a:pt x="36" y="63"/>
                </a:lnTo>
                <a:lnTo>
                  <a:pt x="34" y="62"/>
                </a:lnTo>
                <a:lnTo>
                  <a:pt x="32" y="61"/>
                </a:lnTo>
                <a:lnTo>
                  <a:pt x="30" y="60"/>
                </a:lnTo>
                <a:lnTo>
                  <a:pt x="28" y="59"/>
                </a:lnTo>
                <a:lnTo>
                  <a:pt x="23" y="57"/>
                </a:lnTo>
                <a:lnTo>
                  <a:pt x="26" y="57"/>
                </a:lnTo>
                <a:lnTo>
                  <a:pt x="28" y="57"/>
                </a:lnTo>
                <a:lnTo>
                  <a:pt x="30" y="58"/>
                </a:lnTo>
                <a:lnTo>
                  <a:pt x="32" y="59"/>
                </a:lnTo>
                <a:lnTo>
                  <a:pt x="34" y="59"/>
                </a:lnTo>
                <a:lnTo>
                  <a:pt x="35" y="60"/>
                </a:lnTo>
                <a:lnTo>
                  <a:pt x="37" y="61"/>
                </a:lnTo>
                <a:lnTo>
                  <a:pt x="39" y="63"/>
                </a:lnTo>
                <a:lnTo>
                  <a:pt x="40" y="64"/>
                </a:lnTo>
                <a:lnTo>
                  <a:pt x="42" y="65"/>
                </a:lnTo>
                <a:lnTo>
                  <a:pt x="43" y="67"/>
                </a:lnTo>
                <a:lnTo>
                  <a:pt x="44" y="68"/>
                </a:lnTo>
                <a:lnTo>
                  <a:pt x="46" y="70"/>
                </a:lnTo>
                <a:lnTo>
                  <a:pt x="47" y="71"/>
                </a:lnTo>
                <a:lnTo>
                  <a:pt x="48" y="73"/>
                </a:lnTo>
                <a:lnTo>
                  <a:pt x="49" y="74"/>
                </a:lnTo>
                <a:lnTo>
                  <a:pt x="51" y="79"/>
                </a:lnTo>
                <a:lnTo>
                  <a:pt x="53" y="85"/>
                </a:lnTo>
                <a:lnTo>
                  <a:pt x="55" y="93"/>
                </a:lnTo>
                <a:lnTo>
                  <a:pt x="56" y="101"/>
                </a:lnTo>
                <a:lnTo>
                  <a:pt x="56" y="110"/>
                </a:lnTo>
                <a:lnTo>
                  <a:pt x="56" y="119"/>
                </a:lnTo>
                <a:lnTo>
                  <a:pt x="54" y="127"/>
                </a:lnTo>
                <a:lnTo>
                  <a:pt x="51" y="133"/>
                </a:lnTo>
                <a:lnTo>
                  <a:pt x="48" y="138"/>
                </a:lnTo>
                <a:lnTo>
                  <a:pt x="45" y="143"/>
                </a:lnTo>
                <a:lnTo>
                  <a:pt x="42" y="148"/>
                </a:lnTo>
                <a:lnTo>
                  <a:pt x="40" y="153"/>
                </a:lnTo>
                <a:lnTo>
                  <a:pt x="37" y="157"/>
                </a:lnTo>
                <a:lnTo>
                  <a:pt x="35" y="162"/>
                </a:lnTo>
                <a:lnTo>
                  <a:pt x="33" y="166"/>
                </a:lnTo>
                <a:lnTo>
                  <a:pt x="31" y="171"/>
                </a:lnTo>
                <a:lnTo>
                  <a:pt x="30" y="175"/>
                </a:lnTo>
                <a:lnTo>
                  <a:pt x="29" y="179"/>
                </a:lnTo>
                <a:lnTo>
                  <a:pt x="29" y="182"/>
                </a:lnTo>
                <a:lnTo>
                  <a:pt x="30" y="185"/>
                </a:lnTo>
                <a:lnTo>
                  <a:pt x="32" y="187"/>
                </a:lnTo>
                <a:lnTo>
                  <a:pt x="34" y="189"/>
                </a:lnTo>
                <a:lnTo>
                  <a:pt x="37" y="191"/>
                </a:lnTo>
                <a:lnTo>
                  <a:pt x="42" y="192"/>
                </a:lnTo>
                <a:lnTo>
                  <a:pt x="39" y="193"/>
                </a:lnTo>
                <a:lnTo>
                  <a:pt x="33" y="191"/>
                </a:lnTo>
                <a:lnTo>
                  <a:pt x="29" y="188"/>
                </a:lnTo>
                <a:lnTo>
                  <a:pt x="28" y="184"/>
                </a:lnTo>
                <a:lnTo>
                  <a:pt x="27" y="180"/>
                </a:lnTo>
                <a:lnTo>
                  <a:pt x="28" y="175"/>
                </a:lnTo>
                <a:lnTo>
                  <a:pt x="29" y="171"/>
                </a:lnTo>
                <a:lnTo>
                  <a:pt x="30" y="168"/>
                </a:lnTo>
                <a:lnTo>
                  <a:pt x="31" y="166"/>
                </a:lnTo>
                <a:lnTo>
                  <a:pt x="30" y="167"/>
                </a:lnTo>
                <a:lnTo>
                  <a:pt x="28" y="168"/>
                </a:lnTo>
                <a:lnTo>
                  <a:pt x="27" y="170"/>
                </a:lnTo>
                <a:lnTo>
                  <a:pt x="26" y="172"/>
                </a:lnTo>
                <a:lnTo>
                  <a:pt x="25" y="174"/>
                </a:lnTo>
                <a:lnTo>
                  <a:pt x="25" y="176"/>
                </a:lnTo>
                <a:lnTo>
                  <a:pt x="25" y="178"/>
                </a:lnTo>
                <a:lnTo>
                  <a:pt x="25" y="180"/>
                </a:lnTo>
                <a:lnTo>
                  <a:pt x="25" y="185"/>
                </a:lnTo>
                <a:lnTo>
                  <a:pt x="26" y="189"/>
                </a:lnTo>
                <a:lnTo>
                  <a:pt x="28" y="193"/>
                </a:lnTo>
                <a:lnTo>
                  <a:pt x="31" y="195"/>
                </a:lnTo>
                <a:lnTo>
                  <a:pt x="33" y="197"/>
                </a:lnTo>
                <a:lnTo>
                  <a:pt x="36" y="197"/>
                </a:lnTo>
                <a:lnTo>
                  <a:pt x="38" y="196"/>
                </a:lnTo>
                <a:lnTo>
                  <a:pt x="39" y="193"/>
                </a:lnTo>
                <a:lnTo>
                  <a:pt x="42" y="192"/>
                </a:lnTo>
                <a:lnTo>
                  <a:pt x="42" y="194"/>
                </a:lnTo>
                <a:lnTo>
                  <a:pt x="41" y="195"/>
                </a:lnTo>
                <a:lnTo>
                  <a:pt x="40" y="197"/>
                </a:lnTo>
                <a:lnTo>
                  <a:pt x="39" y="198"/>
                </a:lnTo>
                <a:lnTo>
                  <a:pt x="38" y="199"/>
                </a:lnTo>
                <a:lnTo>
                  <a:pt x="36" y="200"/>
                </a:lnTo>
                <a:lnTo>
                  <a:pt x="34" y="199"/>
                </a:lnTo>
                <a:lnTo>
                  <a:pt x="31" y="199"/>
                </a:lnTo>
                <a:lnTo>
                  <a:pt x="29" y="197"/>
                </a:lnTo>
                <a:lnTo>
                  <a:pt x="26" y="194"/>
                </a:lnTo>
                <a:lnTo>
                  <a:pt x="25" y="190"/>
                </a:lnTo>
                <a:lnTo>
                  <a:pt x="23" y="185"/>
                </a:lnTo>
                <a:lnTo>
                  <a:pt x="23" y="180"/>
                </a:lnTo>
                <a:lnTo>
                  <a:pt x="24" y="175"/>
                </a:lnTo>
                <a:lnTo>
                  <a:pt x="26" y="169"/>
                </a:lnTo>
                <a:lnTo>
                  <a:pt x="30" y="165"/>
                </a:lnTo>
                <a:lnTo>
                  <a:pt x="29" y="165"/>
                </a:lnTo>
                <a:lnTo>
                  <a:pt x="28" y="165"/>
                </a:lnTo>
                <a:lnTo>
                  <a:pt x="26" y="167"/>
                </a:lnTo>
                <a:lnTo>
                  <a:pt x="25" y="168"/>
                </a:lnTo>
                <a:lnTo>
                  <a:pt x="24" y="170"/>
                </a:lnTo>
                <a:lnTo>
                  <a:pt x="22" y="172"/>
                </a:lnTo>
                <a:lnTo>
                  <a:pt x="21" y="174"/>
                </a:lnTo>
                <a:lnTo>
                  <a:pt x="20" y="177"/>
                </a:lnTo>
                <a:lnTo>
                  <a:pt x="19" y="184"/>
                </a:lnTo>
                <a:lnTo>
                  <a:pt x="19" y="193"/>
                </a:lnTo>
                <a:lnTo>
                  <a:pt x="20" y="201"/>
                </a:lnTo>
                <a:lnTo>
                  <a:pt x="22" y="207"/>
                </a:lnTo>
                <a:lnTo>
                  <a:pt x="21" y="207"/>
                </a:lnTo>
                <a:lnTo>
                  <a:pt x="20" y="207"/>
                </a:lnTo>
                <a:lnTo>
                  <a:pt x="19" y="206"/>
                </a:lnTo>
                <a:lnTo>
                  <a:pt x="18" y="206"/>
                </a:lnTo>
                <a:lnTo>
                  <a:pt x="17" y="205"/>
                </a:lnTo>
                <a:lnTo>
                  <a:pt x="17" y="204"/>
                </a:lnTo>
                <a:lnTo>
                  <a:pt x="16" y="202"/>
                </a:lnTo>
                <a:lnTo>
                  <a:pt x="15" y="200"/>
                </a:lnTo>
                <a:lnTo>
                  <a:pt x="15" y="202"/>
                </a:lnTo>
                <a:lnTo>
                  <a:pt x="15" y="204"/>
                </a:lnTo>
                <a:lnTo>
                  <a:pt x="15" y="207"/>
                </a:lnTo>
                <a:lnTo>
                  <a:pt x="16" y="209"/>
                </a:lnTo>
                <a:lnTo>
                  <a:pt x="18" y="212"/>
                </a:lnTo>
                <a:lnTo>
                  <a:pt x="20" y="214"/>
                </a:lnTo>
                <a:lnTo>
                  <a:pt x="22" y="216"/>
                </a:lnTo>
                <a:lnTo>
                  <a:pt x="25" y="216"/>
                </a:lnTo>
                <a:lnTo>
                  <a:pt x="26" y="216"/>
                </a:lnTo>
                <a:lnTo>
                  <a:pt x="28" y="216"/>
                </a:lnTo>
                <a:lnTo>
                  <a:pt x="29" y="215"/>
                </a:lnTo>
                <a:lnTo>
                  <a:pt x="29" y="214"/>
                </a:lnTo>
                <a:lnTo>
                  <a:pt x="30" y="213"/>
                </a:lnTo>
                <a:lnTo>
                  <a:pt x="30" y="212"/>
                </a:lnTo>
                <a:lnTo>
                  <a:pt x="30" y="211"/>
                </a:lnTo>
                <a:lnTo>
                  <a:pt x="30" y="210"/>
                </a:lnTo>
                <a:lnTo>
                  <a:pt x="32" y="209"/>
                </a:lnTo>
                <a:lnTo>
                  <a:pt x="34" y="209"/>
                </a:lnTo>
                <a:lnTo>
                  <a:pt x="35" y="209"/>
                </a:lnTo>
                <a:lnTo>
                  <a:pt x="36" y="209"/>
                </a:lnTo>
                <a:lnTo>
                  <a:pt x="38" y="210"/>
                </a:lnTo>
                <a:lnTo>
                  <a:pt x="39" y="210"/>
                </a:lnTo>
                <a:lnTo>
                  <a:pt x="40" y="212"/>
                </a:lnTo>
                <a:lnTo>
                  <a:pt x="41" y="213"/>
                </a:lnTo>
                <a:lnTo>
                  <a:pt x="42" y="214"/>
                </a:lnTo>
                <a:lnTo>
                  <a:pt x="43" y="216"/>
                </a:lnTo>
                <a:lnTo>
                  <a:pt x="44" y="218"/>
                </a:lnTo>
                <a:lnTo>
                  <a:pt x="44" y="220"/>
                </a:lnTo>
                <a:lnTo>
                  <a:pt x="44" y="223"/>
                </a:lnTo>
                <a:lnTo>
                  <a:pt x="42" y="226"/>
                </a:lnTo>
                <a:lnTo>
                  <a:pt x="40" y="229"/>
                </a:lnTo>
                <a:lnTo>
                  <a:pt x="36" y="231"/>
                </a:lnTo>
                <a:lnTo>
                  <a:pt x="31" y="230"/>
                </a:lnTo>
                <a:lnTo>
                  <a:pt x="36" y="229"/>
                </a:lnTo>
                <a:lnTo>
                  <a:pt x="39" y="227"/>
                </a:lnTo>
                <a:lnTo>
                  <a:pt x="41" y="225"/>
                </a:lnTo>
                <a:lnTo>
                  <a:pt x="42" y="223"/>
                </a:lnTo>
                <a:lnTo>
                  <a:pt x="42" y="220"/>
                </a:lnTo>
                <a:lnTo>
                  <a:pt x="42" y="218"/>
                </a:lnTo>
                <a:lnTo>
                  <a:pt x="41" y="216"/>
                </a:lnTo>
                <a:lnTo>
                  <a:pt x="40" y="215"/>
                </a:lnTo>
                <a:lnTo>
                  <a:pt x="40" y="216"/>
                </a:lnTo>
                <a:lnTo>
                  <a:pt x="40" y="218"/>
                </a:lnTo>
                <a:lnTo>
                  <a:pt x="39" y="219"/>
                </a:lnTo>
                <a:lnTo>
                  <a:pt x="39" y="220"/>
                </a:lnTo>
                <a:lnTo>
                  <a:pt x="38" y="220"/>
                </a:lnTo>
                <a:lnTo>
                  <a:pt x="37" y="220"/>
                </a:lnTo>
                <a:lnTo>
                  <a:pt x="37" y="219"/>
                </a:lnTo>
                <a:lnTo>
                  <a:pt x="38" y="216"/>
                </a:lnTo>
                <a:lnTo>
                  <a:pt x="39" y="214"/>
                </a:lnTo>
                <a:lnTo>
                  <a:pt x="38" y="213"/>
                </a:lnTo>
                <a:lnTo>
                  <a:pt x="37" y="212"/>
                </a:lnTo>
                <a:lnTo>
                  <a:pt x="36" y="211"/>
                </a:lnTo>
                <a:lnTo>
                  <a:pt x="35" y="211"/>
                </a:lnTo>
                <a:lnTo>
                  <a:pt x="33" y="211"/>
                </a:lnTo>
                <a:lnTo>
                  <a:pt x="32" y="211"/>
                </a:lnTo>
                <a:lnTo>
                  <a:pt x="32" y="215"/>
                </a:lnTo>
                <a:lnTo>
                  <a:pt x="31" y="217"/>
                </a:lnTo>
                <a:lnTo>
                  <a:pt x="30" y="219"/>
                </a:lnTo>
                <a:lnTo>
                  <a:pt x="28" y="220"/>
                </a:lnTo>
                <a:lnTo>
                  <a:pt x="25" y="221"/>
                </a:lnTo>
                <a:lnTo>
                  <a:pt x="22" y="221"/>
                </a:lnTo>
                <a:lnTo>
                  <a:pt x="20" y="221"/>
                </a:lnTo>
                <a:lnTo>
                  <a:pt x="18" y="220"/>
                </a:lnTo>
                <a:lnTo>
                  <a:pt x="16" y="219"/>
                </a:lnTo>
                <a:lnTo>
                  <a:pt x="14" y="219"/>
                </a:lnTo>
                <a:lnTo>
                  <a:pt x="12" y="220"/>
                </a:lnTo>
                <a:lnTo>
                  <a:pt x="11" y="221"/>
                </a:lnTo>
                <a:lnTo>
                  <a:pt x="11" y="223"/>
                </a:lnTo>
                <a:lnTo>
                  <a:pt x="10" y="225"/>
                </a:lnTo>
                <a:lnTo>
                  <a:pt x="10" y="228"/>
                </a:lnTo>
                <a:lnTo>
                  <a:pt x="10" y="230"/>
                </a:lnTo>
                <a:lnTo>
                  <a:pt x="11" y="233"/>
                </a:lnTo>
                <a:lnTo>
                  <a:pt x="10" y="235"/>
                </a:lnTo>
                <a:lnTo>
                  <a:pt x="10" y="237"/>
                </a:lnTo>
                <a:lnTo>
                  <a:pt x="9" y="238"/>
                </a:lnTo>
                <a:lnTo>
                  <a:pt x="7" y="239"/>
                </a:lnTo>
                <a:lnTo>
                  <a:pt x="6" y="239"/>
                </a:lnTo>
                <a:lnTo>
                  <a:pt x="5" y="240"/>
                </a:lnTo>
                <a:lnTo>
                  <a:pt x="3" y="240"/>
                </a:lnTo>
                <a:lnTo>
                  <a:pt x="4" y="241"/>
                </a:lnTo>
                <a:lnTo>
                  <a:pt x="6" y="242"/>
                </a:lnTo>
                <a:lnTo>
                  <a:pt x="7" y="242"/>
                </a:lnTo>
                <a:lnTo>
                  <a:pt x="8" y="241"/>
                </a:lnTo>
                <a:lnTo>
                  <a:pt x="9" y="241"/>
                </a:lnTo>
                <a:lnTo>
                  <a:pt x="10" y="240"/>
                </a:lnTo>
                <a:lnTo>
                  <a:pt x="10" y="238"/>
                </a:lnTo>
                <a:lnTo>
                  <a:pt x="11" y="237"/>
                </a:lnTo>
                <a:lnTo>
                  <a:pt x="12" y="239"/>
                </a:lnTo>
                <a:lnTo>
                  <a:pt x="12" y="240"/>
                </a:lnTo>
                <a:lnTo>
                  <a:pt x="13" y="240"/>
                </a:lnTo>
                <a:lnTo>
                  <a:pt x="14" y="239"/>
                </a:lnTo>
                <a:lnTo>
                  <a:pt x="14" y="238"/>
                </a:lnTo>
                <a:lnTo>
                  <a:pt x="15" y="236"/>
                </a:lnTo>
                <a:lnTo>
                  <a:pt x="15" y="233"/>
                </a:lnTo>
                <a:lnTo>
                  <a:pt x="15" y="230"/>
                </a:lnTo>
                <a:lnTo>
                  <a:pt x="15" y="231"/>
                </a:lnTo>
                <a:lnTo>
                  <a:pt x="17" y="232"/>
                </a:lnTo>
                <a:lnTo>
                  <a:pt x="18" y="234"/>
                </a:lnTo>
                <a:lnTo>
                  <a:pt x="19" y="234"/>
                </a:lnTo>
                <a:lnTo>
                  <a:pt x="19" y="233"/>
                </a:lnTo>
                <a:lnTo>
                  <a:pt x="20" y="232"/>
                </a:lnTo>
                <a:lnTo>
                  <a:pt x="21" y="231"/>
                </a:lnTo>
                <a:lnTo>
                  <a:pt x="22" y="230"/>
                </a:lnTo>
                <a:lnTo>
                  <a:pt x="22" y="233"/>
                </a:lnTo>
                <a:lnTo>
                  <a:pt x="22" y="236"/>
                </a:lnTo>
                <a:lnTo>
                  <a:pt x="23" y="238"/>
                </a:lnTo>
                <a:lnTo>
                  <a:pt x="23" y="239"/>
                </a:lnTo>
                <a:lnTo>
                  <a:pt x="24" y="239"/>
                </a:lnTo>
                <a:lnTo>
                  <a:pt x="24" y="238"/>
                </a:lnTo>
                <a:lnTo>
                  <a:pt x="24" y="237"/>
                </a:lnTo>
                <a:lnTo>
                  <a:pt x="24" y="236"/>
                </a:lnTo>
                <a:lnTo>
                  <a:pt x="26" y="237"/>
                </a:lnTo>
                <a:lnTo>
                  <a:pt x="27" y="238"/>
                </a:lnTo>
                <a:lnTo>
                  <a:pt x="28" y="239"/>
                </a:lnTo>
                <a:lnTo>
                  <a:pt x="29" y="240"/>
                </a:lnTo>
                <a:lnTo>
                  <a:pt x="29" y="242"/>
                </a:lnTo>
                <a:lnTo>
                  <a:pt x="30" y="243"/>
                </a:lnTo>
                <a:lnTo>
                  <a:pt x="30" y="245"/>
                </a:lnTo>
                <a:lnTo>
                  <a:pt x="29" y="246"/>
                </a:lnTo>
                <a:lnTo>
                  <a:pt x="31" y="245"/>
                </a:lnTo>
                <a:lnTo>
                  <a:pt x="32" y="243"/>
                </a:lnTo>
                <a:lnTo>
                  <a:pt x="32" y="240"/>
                </a:lnTo>
                <a:lnTo>
                  <a:pt x="32" y="238"/>
                </a:lnTo>
                <a:lnTo>
                  <a:pt x="33" y="238"/>
                </a:lnTo>
                <a:lnTo>
                  <a:pt x="34" y="239"/>
                </a:lnTo>
                <a:lnTo>
                  <a:pt x="35" y="240"/>
                </a:lnTo>
                <a:lnTo>
                  <a:pt x="36" y="241"/>
                </a:lnTo>
                <a:lnTo>
                  <a:pt x="38" y="242"/>
                </a:lnTo>
                <a:lnTo>
                  <a:pt x="39" y="243"/>
                </a:lnTo>
                <a:lnTo>
                  <a:pt x="40" y="245"/>
                </a:lnTo>
                <a:lnTo>
                  <a:pt x="41" y="246"/>
                </a:lnTo>
                <a:lnTo>
                  <a:pt x="41" y="243"/>
                </a:lnTo>
                <a:lnTo>
                  <a:pt x="41" y="240"/>
                </a:lnTo>
                <a:lnTo>
                  <a:pt x="40" y="238"/>
                </a:lnTo>
                <a:lnTo>
                  <a:pt x="38" y="236"/>
                </a:lnTo>
                <a:lnTo>
                  <a:pt x="36" y="234"/>
                </a:lnTo>
                <a:lnTo>
                  <a:pt x="34" y="232"/>
                </a:lnTo>
                <a:lnTo>
                  <a:pt x="33" y="231"/>
                </a:lnTo>
                <a:lnTo>
                  <a:pt x="31" y="230"/>
                </a:lnTo>
                <a:lnTo>
                  <a:pt x="36" y="231"/>
                </a:lnTo>
                <a:lnTo>
                  <a:pt x="37" y="232"/>
                </a:lnTo>
                <a:lnTo>
                  <a:pt x="39" y="234"/>
                </a:lnTo>
                <a:lnTo>
                  <a:pt x="40" y="236"/>
                </a:lnTo>
                <a:lnTo>
                  <a:pt x="41" y="238"/>
                </a:lnTo>
                <a:lnTo>
                  <a:pt x="42" y="241"/>
                </a:lnTo>
                <a:lnTo>
                  <a:pt x="42" y="244"/>
                </a:lnTo>
                <a:lnTo>
                  <a:pt x="42" y="247"/>
                </a:lnTo>
                <a:lnTo>
                  <a:pt x="41" y="251"/>
                </a:lnTo>
                <a:lnTo>
                  <a:pt x="40" y="249"/>
                </a:lnTo>
                <a:lnTo>
                  <a:pt x="39" y="248"/>
                </a:lnTo>
                <a:lnTo>
                  <a:pt x="39" y="247"/>
                </a:lnTo>
                <a:lnTo>
                  <a:pt x="38" y="246"/>
                </a:lnTo>
                <a:lnTo>
                  <a:pt x="38" y="249"/>
                </a:lnTo>
                <a:lnTo>
                  <a:pt x="38" y="253"/>
                </a:lnTo>
                <a:lnTo>
                  <a:pt x="36" y="256"/>
                </a:lnTo>
                <a:lnTo>
                  <a:pt x="34" y="259"/>
                </a:lnTo>
                <a:lnTo>
                  <a:pt x="32" y="262"/>
                </a:lnTo>
                <a:lnTo>
                  <a:pt x="30" y="264"/>
                </a:lnTo>
                <a:lnTo>
                  <a:pt x="28" y="265"/>
                </a:lnTo>
                <a:lnTo>
                  <a:pt x="26" y="265"/>
                </a:lnTo>
                <a:lnTo>
                  <a:pt x="27" y="263"/>
                </a:lnTo>
                <a:lnTo>
                  <a:pt x="29" y="263"/>
                </a:lnTo>
                <a:lnTo>
                  <a:pt x="31" y="262"/>
                </a:lnTo>
                <a:lnTo>
                  <a:pt x="32" y="260"/>
                </a:lnTo>
                <a:lnTo>
                  <a:pt x="33" y="259"/>
                </a:lnTo>
                <a:lnTo>
                  <a:pt x="34" y="257"/>
                </a:lnTo>
                <a:lnTo>
                  <a:pt x="34" y="256"/>
                </a:lnTo>
                <a:lnTo>
                  <a:pt x="35" y="254"/>
                </a:lnTo>
                <a:lnTo>
                  <a:pt x="35" y="253"/>
                </a:lnTo>
                <a:lnTo>
                  <a:pt x="34" y="256"/>
                </a:lnTo>
                <a:lnTo>
                  <a:pt x="32" y="258"/>
                </a:lnTo>
                <a:lnTo>
                  <a:pt x="30" y="260"/>
                </a:lnTo>
                <a:lnTo>
                  <a:pt x="28" y="261"/>
                </a:lnTo>
                <a:lnTo>
                  <a:pt x="26" y="262"/>
                </a:lnTo>
                <a:lnTo>
                  <a:pt x="25" y="262"/>
                </a:lnTo>
                <a:lnTo>
                  <a:pt x="23" y="261"/>
                </a:lnTo>
                <a:lnTo>
                  <a:pt x="21" y="261"/>
                </a:lnTo>
                <a:lnTo>
                  <a:pt x="22" y="262"/>
                </a:lnTo>
                <a:lnTo>
                  <a:pt x="23" y="263"/>
                </a:lnTo>
                <a:lnTo>
                  <a:pt x="24" y="263"/>
                </a:lnTo>
                <a:lnTo>
                  <a:pt x="25" y="263"/>
                </a:lnTo>
                <a:lnTo>
                  <a:pt x="26" y="264"/>
                </a:lnTo>
                <a:lnTo>
                  <a:pt x="27" y="263"/>
                </a:lnTo>
                <a:lnTo>
                  <a:pt x="26" y="265"/>
                </a:lnTo>
                <a:lnTo>
                  <a:pt x="24" y="265"/>
                </a:lnTo>
                <a:close/>
                <a:moveTo>
                  <a:pt x="265" y="24"/>
                </a:moveTo>
                <a:lnTo>
                  <a:pt x="265" y="23"/>
                </a:lnTo>
                <a:lnTo>
                  <a:pt x="265" y="22"/>
                </a:lnTo>
                <a:lnTo>
                  <a:pt x="264" y="22"/>
                </a:lnTo>
                <a:lnTo>
                  <a:pt x="262" y="21"/>
                </a:lnTo>
                <a:lnTo>
                  <a:pt x="261" y="20"/>
                </a:lnTo>
                <a:lnTo>
                  <a:pt x="260" y="20"/>
                </a:lnTo>
                <a:lnTo>
                  <a:pt x="258" y="20"/>
                </a:lnTo>
                <a:lnTo>
                  <a:pt x="256" y="20"/>
                </a:lnTo>
                <a:lnTo>
                  <a:pt x="258" y="21"/>
                </a:lnTo>
                <a:lnTo>
                  <a:pt x="259" y="22"/>
                </a:lnTo>
                <a:lnTo>
                  <a:pt x="260" y="23"/>
                </a:lnTo>
                <a:lnTo>
                  <a:pt x="260" y="25"/>
                </a:lnTo>
                <a:lnTo>
                  <a:pt x="260" y="26"/>
                </a:lnTo>
                <a:lnTo>
                  <a:pt x="260" y="27"/>
                </a:lnTo>
                <a:lnTo>
                  <a:pt x="259" y="29"/>
                </a:lnTo>
                <a:lnTo>
                  <a:pt x="258" y="30"/>
                </a:lnTo>
                <a:lnTo>
                  <a:pt x="256" y="31"/>
                </a:lnTo>
                <a:lnTo>
                  <a:pt x="254" y="32"/>
                </a:lnTo>
                <a:lnTo>
                  <a:pt x="253" y="33"/>
                </a:lnTo>
                <a:lnTo>
                  <a:pt x="251" y="34"/>
                </a:lnTo>
                <a:lnTo>
                  <a:pt x="248" y="35"/>
                </a:lnTo>
                <a:lnTo>
                  <a:pt x="246" y="35"/>
                </a:lnTo>
                <a:lnTo>
                  <a:pt x="244" y="35"/>
                </a:lnTo>
                <a:lnTo>
                  <a:pt x="242" y="35"/>
                </a:lnTo>
                <a:lnTo>
                  <a:pt x="241" y="34"/>
                </a:lnTo>
                <a:lnTo>
                  <a:pt x="241" y="33"/>
                </a:lnTo>
                <a:lnTo>
                  <a:pt x="242" y="33"/>
                </a:lnTo>
                <a:lnTo>
                  <a:pt x="244" y="33"/>
                </a:lnTo>
                <a:lnTo>
                  <a:pt x="245" y="33"/>
                </a:lnTo>
                <a:lnTo>
                  <a:pt x="246" y="32"/>
                </a:lnTo>
                <a:lnTo>
                  <a:pt x="247" y="31"/>
                </a:lnTo>
                <a:lnTo>
                  <a:pt x="248" y="30"/>
                </a:lnTo>
                <a:lnTo>
                  <a:pt x="249" y="28"/>
                </a:lnTo>
                <a:lnTo>
                  <a:pt x="250" y="25"/>
                </a:lnTo>
                <a:lnTo>
                  <a:pt x="249" y="25"/>
                </a:lnTo>
                <a:lnTo>
                  <a:pt x="248" y="26"/>
                </a:lnTo>
                <a:lnTo>
                  <a:pt x="247" y="26"/>
                </a:lnTo>
                <a:lnTo>
                  <a:pt x="246" y="27"/>
                </a:lnTo>
                <a:lnTo>
                  <a:pt x="244" y="28"/>
                </a:lnTo>
                <a:lnTo>
                  <a:pt x="242" y="28"/>
                </a:lnTo>
                <a:lnTo>
                  <a:pt x="240" y="27"/>
                </a:lnTo>
                <a:lnTo>
                  <a:pt x="238" y="25"/>
                </a:lnTo>
                <a:lnTo>
                  <a:pt x="239" y="25"/>
                </a:lnTo>
                <a:lnTo>
                  <a:pt x="240" y="25"/>
                </a:lnTo>
                <a:lnTo>
                  <a:pt x="241" y="25"/>
                </a:lnTo>
                <a:lnTo>
                  <a:pt x="242" y="25"/>
                </a:lnTo>
                <a:lnTo>
                  <a:pt x="242" y="24"/>
                </a:lnTo>
                <a:lnTo>
                  <a:pt x="243" y="24"/>
                </a:lnTo>
                <a:lnTo>
                  <a:pt x="242" y="23"/>
                </a:lnTo>
                <a:lnTo>
                  <a:pt x="241" y="22"/>
                </a:lnTo>
                <a:lnTo>
                  <a:pt x="240" y="22"/>
                </a:lnTo>
                <a:lnTo>
                  <a:pt x="239" y="21"/>
                </a:lnTo>
                <a:lnTo>
                  <a:pt x="237" y="21"/>
                </a:lnTo>
                <a:lnTo>
                  <a:pt x="236" y="21"/>
                </a:lnTo>
                <a:lnTo>
                  <a:pt x="234" y="20"/>
                </a:lnTo>
                <a:lnTo>
                  <a:pt x="233" y="20"/>
                </a:lnTo>
                <a:lnTo>
                  <a:pt x="234" y="20"/>
                </a:lnTo>
                <a:lnTo>
                  <a:pt x="235" y="19"/>
                </a:lnTo>
                <a:lnTo>
                  <a:pt x="236" y="19"/>
                </a:lnTo>
                <a:lnTo>
                  <a:pt x="236" y="18"/>
                </a:lnTo>
                <a:lnTo>
                  <a:pt x="236" y="17"/>
                </a:lnTo>
                <a:lnTo>
                  <a:pt x="235" y="17"/>
                </a:lnTo>
                <a:lnTo>
                  <a:pt x="234" y="16"/>
                </a:lnTo>
                <a:lnTo>
                  <a:pt x="236" y="16"/>
                </a:lnTo>
                <a:lnTo>
                  <a:pt x="238" y="16"/>
                </a:lnTo>
                <a:lnTo>
                  <a:pt x="240" y="16"/>
                </a:lnTo>
                <a:lnTo>
                  <a:pt x="241" y="15"/>
                </a:lnTo>
                <a:lnTo>
                  <a:pt x="242" y="14"/>
                </a:lnTo>
                <a:lnTo>
                  <a:pt x="243" y="13"/>
                </a:lnTo>
                <a:lnTo>
                  <a:pt x="243" y="12"/>
                </a:lnTo>
                <a:lnTo>
                  <a:pt x="242" y="11"/>
                </a:lnTo>
                <a:lnTo>
                  <a:pt x="242" y="10"/>
                </a:lnTo>
                <a:lnTo>
                  <a:pt x="243" y="8"/>
                </a:lnTo>
                <a:lnTo>
                  <a:pt x="243" y="6"/>
                </a:lnTo>
                <a:lnTo>
                  <a:pt x="243" y="5"/>
                </a:lnTo>
                <a:lnTo>
                  <a:pt x="242" y="3"/>
                </a:lnTo>
                <a:lnTo>
                  <a:pt x="241" y="2"/>
                </a:lnTo>
                <a:lnTo>
                  <a:pt x="239" y="1"/>
                </a:lnTo>
                <a:lnTo>
                  <a:pt x="237" y="0"/>
                </a:lnTo>
                <a:lnTo>
                  <a:pt x="235" y="0"/>
                </a:lnTo>
                <a:lnTo>
                  <a:pt x="234" y="0"/>
                </a:lnTo>
                <a:lnTo>
                  <a:pt x="235" y="0"/>
                </a:lnTo>
                <a:lnTo>
                  <a:pt x="235" y="1"/>
                </a:lnTo>
                <a:lnTo>
                  <a:pt x="236" y="2"/>
                </a:lnTo>
                <a:lnTo>
                  <a:pt x="237" y="3"/>
                </a:lnTo>
                <a:lnTo>
                  <a:pt x="237" y="4"/>
                </a:lnTo>
                <a:lnTo>
                  <a:pt x="238" y="6"/>
                </a:lnTo>
                <a:lnTo>
                  <a:pt x="238" y="7"/>
                </a:lnTo>
                <a:lnTo>
                  <a:pt x="238" y="8"/>
                </a:lnTo>
                <a:lnTo>
                  <a:pt x="236" y="8"/>
                </a:lnTo>
                <a:lnTo>
                  <a:pt x="235" y="8"/>
                </a:lnTo>
                <a:lnTo>
                  <a:pt x="233" y="8"/>
                </a:lnTo>
                <a:lnTo>
                  <a:pt x="231" y="8"/>
                </a:lnTo>
                <a:lnTo>
                  <a:pt x="228" y="8"/>
                </a:lnTo>
                <a:lnTo>
                  <a:pt x="226" y="8"/>
                </a:lnTo>
                <a:lnTo>
                  <a:pt x="224" y="8"/>
                </a:lnTo>
                <a:lnTo>
                  <a:pt x="222" y="8"/>
                </a:lnTo>
                <a:lnTo>
                  <a:pt x="220" y="9"/>
                </a:lnTo>
                <a:lnTo>
                  <a:pt x="219" y="10"/>
                </a:lnTo>
                <a:lnTo>
                  <a:pt x="218" y="11"/>
                </a:lnTo>
                <a:lnTo>
                  <a:pt x="217" y="13"/>
                </a:lnTo>
                <a:lnTo>
                  <a:pt x="217" y="16"/>
                </a:lnTo>
                <a:lnTo>
                  <a:pt x="216" y="15"/>
                </a:lnTo>
                <a:lnTo>
                  <a:pt x="215" y="13"/>
                </a:lnTo>
                <a:lnTo>
                  <a:pt x="214" y="12"/>
                </a:lnTo>
                <a:lnTo>
                  <a:pt x="213" y="11"/>
                </a:lnTo>
                <a:lnTo>
                  <a:pt x="212" y="10"/>
                </a:lnTo>
                <a:lnTo>
                  <a:pt x="211" y="9"/>
                </a:lnTo>
                <a:lnTo>
                  <a:pt x="209" y="9"/>
                </a:lnTo>
                <a:lnTo>
                  <a:pt x="208" y="8"/>
                </a:lnTo>
                <a:lnTo>
                  <a:pt x="207" y="8"/>
                </a:lnTo>
                <a:lnTo>
                  <a:pt x="205" y="7"/>
                </a:lnTo>
                <a:lnTo>
                  <a:pt x="204" y="7"/>
                </a:lnTo>
                <a:lnTo>
                  <a:pt x="202" y="6"/>
                </a:lnTo>
                <a:lnTo>
                  <a:pt x="200" y="6"/>
                </a:lnTo>
                <a:lnTo>
                  <a:pt x="198" y="6"/>
                </a:lnTo>
                <a:lnTo>
                  <a:pt x="197" y="6"/>
                </a:lnTo>
                <a:lnTo>
                  <a:pt x="194" y="6"/>
                </a:lnTo>
                <a:lnTo>
                  <a:pt x="193" y="6"/>
                </a:lnTo>
                <a:lnTo>
                  <a:pt x="191" y="7"/>
                </a:lnTo>
                <a:lnTo>
                  <a:pt x="189" y="7"/>
                </a:lnTo>
                <a:lnTo>
                  <a:pt x="187" y="8"/>
                </a:lnTo>
                <a:lnTo>
                  <a:pt x="185" y="8"/>
                </a:lnTo>
                <a:lnTo>
                  <a:pt x="183" y="9"/>
                </a:lnTo>
                <a:lnTo>
                  <a:pt x="181" y="10"/>
                </a:lnTo>
                <a:lnTo>
                  <a:pt x="178" y="11"/>
                </a:lnTo>
                <a:lnTo>
                  <a:pt x="176" y="13"/>
                </a:lnTo>
                <a:lnTo>
                  <a:pt x="173" y="14"/>
                </a:lnTo>
                <a:lnTo>
                  <a:pt x="171" y="16"/>
                </a:lnTo>
                <a:lnTo>
                  <a:pt x="169" y="18"/>
                </a:lnTo>
                <a:lnTo>
                  <a:pt x="166" y="20"/>
                </a:lnTo>
                <a:lnTo>
                  <a:pt x="164" y="22"/>
                </a:lnTo>
                <a:lnTo>
                  <a:pt x="162" y="24"/>
                </a:lnTo>
                <a:lnTo>
                  <a:pt x="160" y="27"/>
                </a:lnTo>
                <a:lnTo>
                  <a:pt x="161" y="26"/>
                </a:lnTo>
                <a:lnTo>
                  <a:pt x="161" y="24"/>
                </a:lnTo>
                <a:lnTo>
                  <a:pt x="161" y="23"/>
                </a:lnTo>
                <a:lnTo>
                  <a:pt x="162" y="22"/>
                </a:lnTo>
                <a:lnTo>
                  <a:pt x="162" y="21"/>
                </a:lnTo>
                <a:lnTo>
                  <a:pt x="163" y="19"/>
                </a:lnTo>
                <a:lnTo>
                  <a:pt x="164" y="19"/>
                </a:lnTo>
                <a:lnTo>
                  <a:pt x="165" y="18"/>
                </a:lnTo>
                <a:lnTo>
                  <a:pt x="167" y="17"/>
                </a:lnTo>
                <a:lnTo>
                  <a:pt x="167" y="15"/>
                </a:lnTo>
                <a:lnTo>
                  <a:pt x="167" y="13"/>
                </a:lnTo>
                <a:lnTo>
                  <a:pt x="165" y="12"/>
                </a:lnTo>
                <a:lnTo>
                  <a:pt x="167" y="11"/>
                </a:lnTo>
                <a:lnTo>
                  <a:pt x="168" y="10"/>
                </a:lnTo>
                <a:lnTo>
                  <a:pt x="169" y="9"/>
                </a:lnTo>
                <a:lnTo>
                  <a:pt x="169" y="8"/>
                </a:lnTo>
                <a:lnTo>
                  <a:pt x="169" y="7"/>
                </a:lnTo>
                <a:lnTo>
                  <a:pt x="168" y="7"/>
                </a:lnTo>
                <a:lnTo>
                  <a:pt x="167" y="7"/>
                </a:lnTo>
                <a:lnTo>
                  <a:pt x="165" y="8"/>
                </a:lnTo>
                <a:lnTo>
                  <a:pt x="163" y="8"/>
                </a:lnTo>
                <a:lnTo>
                  <a:pt x="161" y="9"/>
                </a:lnTo>
                <a:lnTo>
                  <a:pt x="159" y="10"/>
                </a:lnTo>
                <a:lnTo>
                  <a:pt x="157" y="11"/>
                </a:lnTo>
                <a:lnTo>
                  <a:pt x="155" y="12"/>
                </a:lnTo>
                <a:lnTo>
                  <a:pt x="153" y="13"/>
                </a:lnTo>
                <a:lnTo>
                  <a:pt x="151" y="14"/>
                </a:lnTo>
                <a:lnTo>
                  <a:pt x="150" y="15"/>
                </a:lnTo>
                <a:lnTo>
                  <a:pt x="148" y="15"/>
                </a:lnTo>
                <a:lnTo>
                  <a:pt x="147" y="15"/>
                </a:lnTo>
                <a:lnTo>
                  <a:pt x="146" y="14"/>
                </a:lnTo>
                <a:lnTo>
                  <a:pt x="146" y="13"/>
                </a:lnTo>
                <a:lnTo>
                  <a:pt x="146" y="12"/>
                </a:lnTo>
                <a:lnTo>
                  <a:pt x="146" y="11"/>
                </a:lnTo>
                <a:lnTo>
                  <a:pt x="147" y="9"/>
                </a:lnTo>
                <a:lnTo>
                  <a:pt x="147" y="8"/>
                </a:lnTo>
                <a:lnTo>
                  <a:pt x="146" y="9"/>
                </a:lnTo>
                <a:lnTo>
                  <a:pt x="144" y="10"/>
                </a:lnTo>
                <a:lnTo>
                  <a:pt x="144" y="12"/>
                </a:lnTo>
                <a:lnTo>
                  <a:pt x="144" y="13"/>
                </a:lnTo>
                <a:lnTo>
                  <a:pt x="144" y="14"/>
                </a:lnTo>
                <a:lnTo>
                  <a:pt x="144" y="15"/>
                </a:lnTo>
                <a:lnTo>
                  <a:pt x="145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7"/>
                </a:lnTo>
                <a:lnTo>
                  <a:pt x="151" y="17"/>
                </a:lnTo>
                <a:lnTo>
                  <a:pt x="152" y="16"/>
                </a:lnTo>
                <a:lnTo>
                  <a:pt x="154" y="15"/>
                </a:lnTo>
                <a:lnTo>
                  <a:pt x="156" y="14"/>
                </a:lnTo>
                <a:lnTo>
                  <a:pt x="158" y="13"/>
                </a:lnTo>
                <a:lnTo>
                  <a:pt x="160" y="12"/>
                </a:lnTo>
                <a:lnTo>
                  <a:pt x="162" y="10"/>
                </a:lnTo>
                <a:lnTo>
                  <a:pt x="164" y="9"/>
                </a:lnTo>
                <a:lnTo>
                  <a:pt x="165" y="9"/>
                </a:lnTo>
                <a:lnTo>
                  <a:pt x="165" y="10"/>
                </a:lnTo>
                <a:lnTo>
                  <a:pt x="165" y="11"/>
                </a:lnTo>
                <a:lnTo>
                  <a:pt x="164" y="12"/>
                </a:lnTo>
                <a:lnTo>
                  <a:pt x="164" y="13"/>
                </a:lnTo>
                <a:lnTo>
                  <a:pt x="163" y="13"/>
                </a:lnTo>
                <a:lnTo>
                  <a:pt x="164" y="14"/>
                </a:lnTo>
                <a:lnTo>
                  <a:pt x="165" y="15"/>
                </a:lnTo>
                <a:lnTo>
                  <a:pt x="165" y="16"/>
                </a:lnTo>
                <a:lnTo>
                  <a:pt x="164" y="17"/>
                </a:lnTo>
                <a:lnTo>
                  <a:pt x="162" y="18"/>
                </a:lnTo>
                <a:lnTo>
                  <a:pt x="161" y="19"/>
                </a:lnTo>
                <a:lnTo>
                  <a:pt x="160" y="21"/>
                </a:lnTo>
                <a:lnTo>
                  <a:pt x="160" y="22"/>
                </a:lnTo>
                <a:lnTo>
                  <a:pt x="159" y="24"/>
                </a:lnTo>
                <a:lnTo>
                  <a:pt x="159" y="26"/>
                </a:lnTo>
                <a:lnTo>
                  <a:pt x="159" y="28"/>
                </a:lnTo>
                <a:lnTo>
                  <a:pt x="159" y="29"/>
                </a:lnTo>
                <a:lnTo>
                  <a:pt x="162" y="27"/>
                </a:lnTo>
                <a:lnTo>
                  <a:pt x="163" y="26"/>
                </a:lnTo>
                <a:lnTo>
                  <a:pt x="164" y="25"/>
                </a:lnTo>
                <a:lnTo>
                  <a:pt x="165" y="24"/>
                </a:lnTo>
                <a:lnTo>
                  <a:pt x="166" y="23"/>
                </a:lnTo>
                <a:lnTo>
                  <a:pt x="167" y="21"/>
                </a:lnTo>
                <a:lnTo>
                  <a:pt x="169" y="20"/>
                </a:lnTo>
                <a:lnTo>
                  <a:pt x="171" y="19"/>
                </a:lnTo>
                <a:lnTo>
                  <a:pt x="173" y="17"/>
                </a:lnTo>
                <a:lnTo>
                  <a:pt x="175" y="16"/>
                </a:lnTo>
                <a:lnTo>
                  <a:pt x="177" y="14"/>
                </a:lnTo>
                <a:lnTo>
                  <a:pt x="179" y="13"/>
                </a:lnTo>
                <a:lnTo>
                  <a:pt x="182" y="12"/>
                </a:lnTo>
                <a:lnTo>
                  <a:pt x="185" y="11"/>
                </a:lnTo>
                <a:lnTo>
                  <a:pt x="187" y="10"/>
                </a:lnTo>
                <a:lnTo>
                  <a:pt x="190" y="9"/>
                </a:lnTo>
                <a:lnTo>
                  <a:pt x="193" y="8"/>
                </a:lnTo>
                <a:lnTo>
                  <a:pt x="196" y="8"/>
                </a:lnTo>
                <a:lnTo>
                  <a:pt x="199" y="8"/>
                </a:lnTo>
                <a:lnTo>
                  <a:pt x="201" y="8"/>
                </a:lnTo>
                <a:lnTo>
                  <a:pt x="204" y="8"/>
                </a:lnTo>
                <a:lnTo>
                  <a:pt x="206" y="9"/>
                </a:lnTo>
                <a:lnTo>
                  <a:pt x="208" y="10"/>
                </a:lnTo>
                <a:lnTo>
                  <a:pt x="210" y="11"/>
                </a:lnTo>
                <a:lnTo>
                  <a:pt x="212" y="12"/>
                </a:lnTo>
                <a:lnTo>
                  <a:pt x="213" y="13"/>
                </a:lnTo>
                <a:lnTo>
                  <a:pt x="214" y="14"/>
                </a:lnTo>
                <a:lnTo>
                  <a:pt x="216" y="15"/>
                </a:lnTo>
                <a:lnTo>
                  <a:pt x="217" y="17"/>
                </a:lnTo>
                <a:lnTo>
                  <a:pt x="218" y="18"/>
                </a:lnTo>
                <a:lnTo>
                  <a:pt x="218" y="19"/>
                </a:lnTo>
                <a:lnTo>
                  <a:pt x="219" y="19"/>
                </a:lnTo>
                <a:lnTo>
                  <a:pt x="219" y="21"/>
                </a:lnTo>
                <a:lnTo>
                  <a:pt x="219" y="22"/>
                </a:lnTo>
                <a:lnTo>
                  <a:pt x="219" y="24"/>
                </a:lnTo>
                <a:lnTo>
                  <a:pt x="218" y="22"/>
                </a:lnTo>
                <a:lnTo>
                  <a:pt x="217" y="20"/>
                </a:lnTo>
                <a:lnTo>
                  <a:pt x="215" y="18"/>
                </a:lnTo>
                <a:lnTo>
                  <a:pt x="214" y="17"/>
                </a:lnTo>
                <a:lnTo>
                  <a:pt x="212" y="16"/>
                </a:lnTo>
                <a:lnTo>
                  <a:pt x="210" y="15"/>
                </a:lnTo>
                <a:lnTo>
                  <a:pt x="208" y="14"/>
                </a:lnTo>
                <a:lnTo>
                  <a:pt x="207" y="14"/>
                </a:lnTo>
                <a:lnTo>
                  <a:pt x="205" y="13"/>
                </a:lnTo>
                <a:lnTo>
                  <a:pt x="203" y="13"/>
                </a:lnTo>
                <a:lnTo>
                  <a:pt x="201" y="13"/>
                </a:lnTo>
                <a:lnTo>
                  <a:pt x="200" y="13"/>
                </a:lnTo>
                <a:lnTo>
                  <a:pt x="198" y="13"/>
                </a:lnTo>
                <a:lnTo>
                  <a:pt x="197" y="14"/>
                </a:lnTo>
                <a:lnTo>
                  <a:pt x="196" y="14"/>
                </a:lnTo>
                <a:lnTo>
                  <a:pt x="195" y="14"/>
                </a:lnTo>
                <a:lnTo>
                  <a:pt x="196" y="15"/>
                </a:lnTo>
                <a:lnTo>
                  <a:pt x="197" y="15"/>
                </a:lnTo>
                <a:lnTo>
                  <a:pt x="198" y="15"/>
                </a:lnTo>
                <a:lnTo>
                  <a:pt x="198" y="16"/>
                </a:lnTo>
                <a:lnTo>
                  <a:pt x="199" y="16"/>
                </a:lnTo>
                <a:lnTo>
                  <a:pt x="200" y="17"/>
                </a:lnTo>
                <a:lnTo>
                  <a:pt x="201" y="17"/>
                </a:lnTo>
                <a:lnTo>
                  <a:pt x="201" y="18"/>
                </a:lnTo>
                <a:lnTo>
                  <a:pt x="200" y="18"/>
                </a:lnTo>
                <a:lnTo>
                  <a:pt x="198" y="17"/>
                </a:lnTo>
                <a:lnTo>
                  <a:pt x="196" y="17"/>
                </a:lnTo>
                <a:lnTo>
                  <a:pt x="193" y="17"/>
                </a:lnTo>
                <a:lnTo>
                  <a:pt x="191" y="17"/>
                </a:lnTo>
                <a:lnTo>
                  <a:pt x="188" y="17"/>
                </a:lnTo>
                <a:lnTo>
                  <a:pt x="184" y="17"/>
                </a:lnTo>
                <a:lnTo>
                  <a:pt x="181" y="17"/>
                </a:lnTo>
                <a:lnTo>
                  <a:pt x="177" y="18"/>
                </a:lnTo>
                <a:lnTo>
                  <a:pt x="174" y="19"/>
                </a:lnTo>
                <a:lnTo>
                  <a:pt x="171" y="21"/>
                </a:lnTo>
                <a:lnTo>
                  <a:pt x="169" y="22"/>
                </a:lnTo>
                <a:lnTo>
                  <a:pt x="167" y="24"/>
                </a:lnTo>
                <a:lnTo>
                  <a:pt x="165" y="26"/>
                </a:lnTo>
                <a:lnTo>
                  <a:pt x="163" y="28"/>
                </a:lnTo>
                <a:lnTo>
                  <a:pt x="161" y="30"/>
                </a:lnTo>
                <a:lnTo>
                  <a:pt x="159" y="32"/>
                </a:lnTo>
                <a:lnTo>
                  <a:pt x="158" y="33"/>
                </a:lnTo>
                <a:lnTo>
                  <a:pt x="156" y="35"/>
                </a:lnTo>
                <a:lnTo>
                  <a:pt x="153" y="37"/>
                </a:lnTo>
                <a:lnTo>
                  <a:pt x="151" y="38"/>
                </a:lnTo>
                <a:lnTo>
                  <a:pt x="149" y="40"/>
                </a:lnTo>
                <a:lnTo>
                  <a:pt x="146" y="41"/>
                </a:lnTo>
                <a:lnTo>
                  <a:pt x="144" y="43"/>
                </a:lnTo>
                <a:lnTo>
                  <a:pt x="141" y="44"/>
                </a:lnTo>
                <a:lnTo>
                  <a:pt x="138" y="46"/>
                </a:lnTo>
                <a:lnTo>
                  <a:pt x="136" y="47"/>
                </a:lnTo>
                <a:lnTo>
                  <a:pt x="133" y="49"/>
                </a:lnTo>
                <a:lnTo>
                  <a:pt x="131" y="50"/>
                </a:lnTo>
                <a:lnTo>
                  <a:pt x="128" y="51"/>
                </a:lnTo>
                <a:lnTo>
                  <a:pt x="125" y="52"/>
                </a:lnTo>
                <a:lnTo>
                  <a:pt x="123" y="53"/>
                </a:lnTo>
                <a:lnTo>
                  <a:pt x="121" y="53"/>
                </a:lnTo>
                <a:lnTo>
                  <a:pt x="119" y="54"/>
                </a:lnTo>
                <a:lnTo>
                  <a:pt x="117" y="54"/>
                </a:lnTo>
                <a:lnTo>
                  <a:pt x="114" y="54"/>
                </a:lnTo>
                <a:lnTo>
                  <a:pt x="111" y="54"/>
                </a:lnTo>
                <a:lnTo>
                  <a:pt x="108" y="54"/>
                </a:lnTo>
                <a:lnTo>
                  <a:pt x="105" y="54"/>
                </a:lnTo>
                <a:lnTo>
                  <a:pt x="103" y="54"/>
                </a:lnTo>
                <a:lnTo>
                  <a:pt x="100" y="54"/>
                </a:lnTo>
                <a:lnTo>
                  <a:pt x="97" y="54"/>
                </a:lnTo>
                <a:lnTo>
                  <a:pt x="94" y="53"/>
                </a:lnTo>
                <a:lnTo>
                  <a:pt x="92" y="53"/>
                </a:lnTo>
                <a:lnTo>
                  <a:pt x="90" y="53"/>
                </a:lnTo>
                <a:lnTo>
                  <a:pt x="88" y="52"/>
                </a:lnTo>
                <a:lnTo>
                  <a:pt x="87" y="52"/>
                </a:lnTo>
                <a:lnTo>
                  <a:pt x="86" y="51"/>
                </a:lnTo>
                <a:lnTo>
                  <a:pt x="89" y="52"/>
                </a:lnTo>
                <a:lnTo>
                  <a:pt x="92" y="52"/>
                </a:lnTo>
                <a:lnTo>
                  <a:pt x="96" y="52"/>
                </a:lnTo>
                <a:lnTo>
                  <a:pt x="99" y="52"/>
                </a:lnTo>
                <a:lnTo>
                  <a:pt x="103" y="52"/>
                </a:lnTo>
                <a:lnTo>
                  <a:pt x="107" y="51"/>
                </a:lnTo>
                <a:lnTo>
                  <a:pt x="111" y="50"/>
                </a:lnTo>
                <a:lnTo>
                  <a:pt x="115" y="49"/>
                </a:lnTo>
                <a:lnTo>
                  <a:pt x="118" y="48"/>
                </a:lnTo>
                <a:lnTo>
                  <a:pt x="121" y="46"/>
                </a:lnTo>
                <a:lnTo>
                  <a:pt x="124" y="44"/>
                </a:lnTo>
                <a:lnTo>
                  <a:pt x="127" y="42"/>
                </a:lnTo>
                <a:lnTo>
                  <a:pt x="129" y="40"/>
                </a:lnTo>
                <a:lnTo>
                  <a:pt x="131" y="37"/>
                </a:lnTo>
                <a:lnTo>
                  <a:pt x="132" y="34"/>
                </a:lnTo>
                <a:lnTo>
                  <a:pt x="133" y="31"/>
                </a:lnTo>
                <a:lnTo>
                  <a:pt x="133" y="27"/>
                </a:lnTo>
                <a:lnTo>
                  <a:pt x="134" y="24"/>
                </a:lnTo>
                <a:lnTo>
                  <a:pt x="136" y="21"/>
                </a:lnTo>
                <a:lnTo>
                  <a:pt x="137" y="19"/>
                </a:lnTo>
                <a:lnTo>
                  <a:pt x="139" y="17"/>
                </a:lnTo>
                <a:lnTo>
                  <a:pt x="141" y="15"/>
                </a:lnTo>
                <a:lnTo>
                  <a:pt x="143" y="13"/>
                </a:lnTo>
                <a:lnTo>
                  <a:pt x="144" y="12"/>
                </a:lnTo>
                <a:lnTo>
                  <a:pt x="144" y="10"/>
                </a:lnTo>
                <a:lnTo>
                  <a:pt x="142" y="11"/>
                </a:lnTo>
                <a:lnTo>
                  <a:pt x="140" y="13"/>
                </a:lnTo>
                <a:lnTo>
                  <a:pt x="137" y="16"/>
                </a:lnTo>
                <a:lnTo>
                  <a:pt x="135" y="18"/>
                </a:lnTo>
                <a:lnTo>
                  <a:pt x="134" y="21"/>
                </a:lnTo>
                <a:lnTo>
                  <a:pt x="132" y="24"/>
                </a:lnTo>
                <a:lnTo>
                  <a:pt x="131" y="27"/>
                </a:lnTo>
                <a:lnTo>
                  <a:pt x="131" y="30"/>
                </a:lnTo>
                <a:lnTo>
                  <a:pt x="131" y="33"/>
                </a:lnTo>
                <a:lnTo>
                  <a:pt x="130" y="35"/>
                </a:lnTo>
                <a:lnTo>
                  <a:pt x="129" y="38"/>
                </a:lnTo>
                <a:lnTo>
                  <a:pt x="127" y="39"/>
                </a:lnTo>
                <a:lnTo>
                  <a:pt x="125" y="41"/>
                </a:lnTo>
                <a:lnTo>
                  <a:pt x="123" y="43"/>
                </a:lnTo>
                <a:lnTo>
                  <a:pt x="121" y="44"/>
                </a:lnTo>
                <a:lnTo>
                  <a:pt x="118" y="46"/>
                </a:lnTo>
                <a:lnTo>
                  <a:pt x="115" y="47"/>
                </a:lnTo>
                <a:lnTo>
                  <a:pt x="112" y="48"/>
                </a:lnTo>
                <a:lnTo>
                  <a:pt x="109" y="49"/>
                </a:lnTo>
                <a:lnTo>
                  <a:pt x="106" y="49"/>
                </a:lnTo>
                <a:lnTo>
                  <a:pt x="103" y="50"/>
                </a:lnTo>
                <a:lnTo>
                  <a:pt x="99" y="50"/>
                </a:lnTo>
                <a:lnTo>
                  <a:pt x="97" y="50"/>
                </a:lnTo>
                <a:lnTo>
                  <a:pt x="94" y="50"/>
                </a:lnTo>
                <a:lnTo>
                  <a:pt x="96" y="50"/>
                </a:lnTo>
                <a:lnTo>
                  <a:pt x="98" y="49"/>
                </a:lnTo>
                <a:lnTo>
                  <a:pt x="101" y="48"/>
                </a:lnTo>
                <a:lnTo>
                  <a:pt x="104" y="47"/>
                </a:lnTo>
                <a:lnTo>
                  <a:pt x="107" y="46"/>
                </a:lnTo>
                <a:lnTo>
                  <a:pt x="109" y="45"/>
                </a:lnTo>
                <a:lnTo>
                  <a:pt x="112" y="44"/>
                </a:lnTo>
                <a:lnTo>
                  <a:pt x="115" y="43"/>
                </a:lnTo>
                <a:lnTo>
                  <a:pt x="117" y="41"/>
                </a:lnTo>
                <a:lnTo>
                  <a:pt x="120" y="40"/>
                </a:lnTo>
                <a:lnTo>
                  <a:pt x="122" y="38"/>
                </a:lnTo>
                <a:lnTo>
                  <a:pt x="124" y="36"/>
                </a:lnTo>
                <a:lnTo>
                  <a:pt x="125" y="33"/>
                </a:lnTo>
                <a:lnTo>
                  <a:pt x="126" y="31"/>
                </a:lnTo>
                <a:lnTo>
                  <a:pt x="127" y="28"/>
                </a:lnTo>
                <a:lnTo>
                  <a:pt x="128" y="25"/>
                </a:lnTo>
                <a:lnTo>
                  <a:pt x="128" y="22"/>
                </a:lnTo>
                <a:lnTo>
                  <a:pt x="127" y="20"/>
                </a:lnTo>
                <a:lnTo>
                  <a:pt x="127" y="18"/>
                </a:lnTo>
                <a:lnTo>
                  <a:pt x="126" y="16"/>
                </a:lnTo>
                <a:lnTo>
                  <a:pt x="125" y="14"/>
                </a:lnTo>
                <a:lnTo>
                  <a:pt x="123" y="12"/>
                </a:lnTo>
                <a:lnTo>
                  <a:pt x="122" y="10"/>
                </a:lnTo>
                <a:lnTo>
                  <a:pt x="120" y="9"/>
                </a:lnTo>
                <a:lnTo>
                  <a:pt x="119" y="8"/>
                </a:lnTo>
                <a:lnTo>
                  <a:pt x="117" y="7"/>
                </a:lnTo>
                <a:lnTo>
                  <a:pt x="115" y="6"/>
                </a:lnTo>
                <a:lnTo>
                  <a:pt x="113" y="5"/>
                </a:lnTo>
                <a:lnTo>
                  <a:pt x="111" y="4"/>
                </a:lnTo>
                <a:lnTo>
                  <a:pt x="109" y="4"/>
                </a:lnTo>
                <a:lnTo>
                  <a:pt x="107" y="4"/>
                </a:lnTo>
                <a:lnTo>
                  <a:pt x="105" y="4"/>
                </a:lnTo>
                <a:lnTo>
                  <a:pt x="101" y="5"/>
                </a:lnTo>
                <a:lnTo>
                  <a:pt x="99" y="6"/>
                </a:lnTo>
                <a:lnTo>
                  <a:pt x="96" y="7"/>
                </a:lnTo>
                <a:lnTo>
                  <a:pt x="95" y="9"/>
                </a:lnTo>
                <a:lnTo>
                  <a:pt x="94" y="11"/>
                </a:lnTo>
                <a:lnTo>
                  <a:pt x="93" y="12"/>
                </a:lnTo>
                <a:lnTo>
                  <a:pt x="93" y="14"/>
                </a:lnTo>
                <a:lnTo>
                  <a:pt x="93" y="16"/>
                </a:lnTo>
                <a:lnTo>
                  <a:pt x="94" y="17"/>
                </a:lnTo>
                <a:lnTo>
                  <a:pt x="95" y="18"/>
                </a:lnTo>
                <a:lnTo>
                  <a:pt x="96" y="19"/>
                </a:lnTo>
                <a:lnTo>
                  <a:pt x="97" y="20"/>
                </a:lnTo>
                <a:lnTo>
                  <a:pt x="98" y="20"/>
                </a:lnTo>
                <a:lnTo>
                  <a:pt x="99" y="20"/>
                </a:lnTo>
                <a:lnTo>
                  <a:pt x="101" y="20"/>
                </a:lnTo>
                <a:lnTo>
                  <a:pt x="102" y="20"/>
                </a:lnTo>
                <a:lnTo>
                  <a:pt x="99" y="18"/>
                </a:lnTo>
                <a:lnTo>
                  <a:pt x="98" y="18"/>
                </a:lnTo>
                <a:lnTo>
                  <a:pt x="97" y="17"/>
                </a:lnTo>
                <a:lnTo>
                  <a:pt x="97" y="16"/>
                </a:lnTo>
                <a:lnTo>
                  <a:pt x="96" y="15"/>
                </a:lnTo>
                <a:lnTo>
                  <a:pt x="96" y="14"/>
                </a:lnTo>
                <a:lnTo>
                  <a:pt x="95" y="13"/>
                </a:lnTo>
                <a:lnTo>
                  <a:pt x="96" y="11"/>
                </a:lnTo>
                <a:lnTo>
                  <a:pt x="96" y="10"/>
                </a:lnTo>
                <a:lnTo>
                  <a:pt x="98" y="9"/>
                </a:lnTo>
                <a:lnTo>
                  <a:pt x="100" y="8"/>
                </a:lnTo>
                <a:lnTo>
                  <a:pt x="102" y="7"/>
                </a:lnTo>
                <a:lnTo>
                  <a:pt x="105" y="6"/>
                </a:lnTo>
                <a:lnTo>
                  <a:pt x="108" y="6"/>
                </a:lnTo>
                <a:lnTo>
                  <a:pt x="111" y="6"/>
                </a:lnTo>
                <a:lnTo>
                  <a:pt x="114" y="7"/>
                </a:lnTo>
                <a:lnTo>
                  <a:pt x="117" y="8"/>
                </a:lnTo>
                <a:lnTo>
                  <a:pt x="119" y="10"/>
                </a:lnTo>
                <a:lnTo>
                  <a:pt x="121" y="11"/>
                </a:lnTo>
                <a:lnTo>
                  <a:pt x="123" y="13"/>
                </a:lnTo>
                <a:lnTo>
                  <a:pt x="124" y="15"/>
                </a:lnTo>
                <a:lnTo>
                  <a:pt x="125" y="17"/>
                </a:lnTo>
                <a:lnTo>
                  <a:pt x="125" y="19"/>
                </a:lnTo>
                <a:lnTo>
                  <a:pt x="126" y="21"/>
                </a:lnTo>
                <a:lnTo>
                  <a:pt x="126" y="22"/>
                </a:lnTo>
                <a:lnTo>
                  <a:pt x="124" y="17"/>
                </a:lnTo>
                <a:lnTo>
                  <a:pt x="122" y="14"/>
                </a:lnTo>
                <a:lnTo>
                  <a:pt x="119" y="11"/>
                </a:lnTo>
                <a:lnTo>
                  <a:pt x="117" y="9"/>
                </a:lnTo>
                <a:lnTo>
                  <a:pt x="114" y="8"/>
                </a:lnTo>
                <a:lnTo>
                  <a:pt x="111" y="8"/>
                </a:lnTo>
                <a:lnTo>
                  <a:pt x="108" y="8"/>
                </a:lnTo>
                <a:lnTo>
                  <a:pt x="105" y="9"/>
                </a:lnTo>
                <a:lnTo>
                  <a:pt x="103" y="10"/>
                </a:lnTo>
                <a:lnTo>
                  <a:pt x="101" y="11"/>
                </a:lnTo>
                <a:lnTo>
                  <a:pt x="100" y="12"/>
                </a:lnTo>
                <a:lnTo>
                  <a:pt x="99" y="13"/>
                </a:lnTo>
                <a:lnTo>
                  <a:pt x="98" y="14"/>
                </a:lnTo>
                <a:lnTo>
                  <a:pt x="98" y="16"/>
                </a:lnTo>
                <a:lnTo>
                  <a:pt x="99" y="17"/>
                </a:lnTo>
                <a:lnTo>
                  <a:pt x="99" y="18"/>
                </a:lnTo>
                <a:lnTo>
                  <a:pt x="102" y="20"/>
                </a:lnTo>
                <a:lnTo>
                  <a:pt x="101" y="18"/>
                </a:lnTo>
                <a:lnTo>
                  <a:pt x="100" y="16"/>
                </a:lnTo>
                <a:lnTo>
                  <a:pt x="100" y="14"/>
                </a:lnTo>
                <a:lnTo>
                  <a:pt x="102" y="12"/>
                </a:lnTo>
                <a:lnTo>
                  <a:pt x="104" y="11"/>
                </a:lnTo>
                <a:lnTo>
                  <a:pt x="107" y="10"/>
                </a:lnTo>
                <a:lnTo>
                  <a:pt x="110" y="10"/>
                </a:lnTo>
                <a:lnTo>
                  <a:pt x="113" y="10"/>
                </a:lnTo>
                <a:lnTo>
                  <a:pt x="116" y="11"/>
                </a:lnTo>
                <a:lnTo>
                  <a:pt x="119" y="13"/>
                </a:lnTo>
                <a:lnTo>
                  <a:pt x="121" y="15"/>
                </a:lnTo>
                <a:lnTo>
                  <a:pt x="123" y="18"/>
                </a:lnTo>
                <a:lnTo>
                  <a:pt x="121" y="17"/>
                </a:lnTo>
                <a:lnTo>
                  <a:pt x="120" y="16"/>
                </a:lnTo>
                <a:lnTo>
                  <a:pt x="117" y="15"/>
                </a:lnTo>
                <a:lnTo>
                  <a:pt x="115" y="14"/>
                </a:lnTo>
                <a:lnTo>
                  <a:pt x="113" y="13"/>
                </a:lnTo>
                <a:lnTo>
                  <a:pt x="111" y="13"/>
                </a:lnTo>
                <a:lnTo>
                  <a:pt x="109" y="13"/>
                </a:lnTo>
                <a:lnTo>
                  <a:pt x="108" y="14"/>
                </a:lnTo>
                <a:lnTo>
                  <a:pt x="107" y="16"/>
                </a:lnTo>
                <a:lnTo>
                  <a:pt x="108" y="18"/>
                </a:lnTo>
                <a:lnTo>
                  <a:pt x="109" y="19"/>
                </a:lnTo>
                <a:lnTo>
                  <a:pt x="110" y="20"/>
                </a:lnTo>
                <a:lnTo>
                  <a:pt x="111" y="20"/>
                </a:lnTo>
                <a:lnTo>
                  <a:pt x="111" y="21"/>
                </a:lnTo>
                <a:lnTo>
                  <a:pt x="112" y="21"/>
                </a:lnTo>
                <a:lnTo>
                  <a:pt x="113" y="21"/>
                </a:lnTo>
                <a:lnTo>
                  <a:pt x="113" y="20"/>
                </a:lnTo>
                <a:lnTo>
                  <a:pt x="114" y="20"/>
                </a:lnTo>
                <a:lnTo>
                  <a:pt x="115" y="19"/>
                </a:lnTo>
                <a:lnTo>
                  <a:pt x="115" y="17"/>
                </a:lnTo>
                <a:lnTo>
                  <a:pt x="116" y="17"/>
                </a:lnTo>
                <a:lnTo>
                  <a:pt x="117" y="17"/>
                </a:lnTo>
                <a:lnTo>
                  <a:pt x="118" y="18"/>
                </a:lnTo>
                <a:lnTo>
                  <a:pt x="119" y="18"/>
                </a:lnTo>
                <a:lnTo>
                  <a:pt x="120" y="19"/>
                </a:lnTo>
                <a:lnTo>
                  <a:pt x="122" y="20"/>
                </a:lnTo>
                <a:lnTo>
                  <a:pt x="123" y="22"/>
                </a:lnTo>
                <a:lnTo>
                  <a:pt x="124" y="23"/>
                </a:lnTo>
                <a:lnTo>
                  <a:pt x="124" y="24"/>
                </a:lnTo>
                <a:lnTo>
                  <a:pt x="124" y="28"/>
                </a:lnTo>
                <a:lnTo>
                  <a:pt x="123" y="31"/>
                </a:lnTo>
                <a:lnTo>
                  <a:pt x="122" y="34"/>
                </a:lnTo>
                <a:lnTo>
                  <a:pt x="121" y="36"/>
                </a:lnTo>
                <a:lnTo>
                  <a:pt x="119" y="37"/>
                </a:lnTo>
                <a:lnTo>
                  <a:pt x="118" y="38"/>
                </a:lnTo>
                <a:lnTo>
                  <a:pt x="117" y="39"/>
                </a:lnTo>
                <a:lnTo>
                  <a:pt x="116" y="39"/>
                </a:lnTo>
                <a:lnTo>
                  <a:pt x="113" y="40"/>
                </a:lnTo>
                <a:lnTo>
                  <a:pt x="112" y="42"/>
                </a:lnTo>
                <a:lnTo>
                  <a:pt x="110" y="43"/>
                </a:lnTo>
                <a:lnTo>
                  <a:pt x="107" y="44"/>
                </a:lnTo>
                <a:lnTo>
                  <a:pt x="103" y="46"/>
                </a:lnTo>
                <a:lnTo>
                  <a:pt x="100" y="47"/>
                </a:lnTo>
                <a:lnTo>
                  <a:pt x="96" y="48"/>
                </a:lnTo>
                <a:lnTo>
                  <a:pt x="94" y="49"/>
                </a:lnTo>
                <a:lnTo>
                  <a:pt x="91" y="50"/>
                </a:lnTo>
                <a:lnTo>
                  <a:pt x="89" y="50"/>
                </a:lnTo>
                <a:lnTo>
                  <a:pt x="87" y="50"/>
                </a:lnTo>
                <a:lnTo>
                  <a:pt x="85" y="50"/>
                </a:lnTo>
                <a:lnTo>
                  <a:pt x="82" y="49"/>
                </a:lnTo>
                <a:lnTo>
                  <a:pt x="80" y="49"/>
                </a:lnTo>
                <a:lnTo>
                  <a:pt x="78" y="48"/>
                </a:lnTo>
                <a:lnTo>
                  <a:pt x="76" y="48"/>
                </a:lnTo>
                <a:lnTo>
                  <a:pt x="75" y="47"/>
                </a:lnTo>
                <a:lnTo>
                  <a:pt x="74" y="45"/>
                </a:lnTo>
                <a:lnTo>
                  <a:pt x="75" y="46"/>
                </a:lnTo>
                <a:lnTo>
                  <a:pt x="77" y="47"/>
                </a:lnTo>
                <a:lnTo>
                  <a:pt x="79" y="47"/>
                </a:lnTo>
                <a:lnTo>
                  <a:pt x="81" y="48"/>
                </a:lnTo>
                <a:lnTo>
                  <a:pt x="83" y="48"/>
                </a:lnTo>
                <a:lnTo>
                  <a:pt x="86" y="48"/>
                </a:lnTo>
                <a:lnTo>
                  <a:pt x="89" y="48"/>
                </a:lnTo>
                <a:lnTo>
                  <a:pt x="92" y="48"/>
                </a:lnTo>
                <a:lnTo>
                  <a:pt x="96" y="47"/>
                </a:lnTo>
                <a:lnTo>
                  <a:pt x="99" y="46"/>
                </a:lnTo>
                <a:lnTo>
                  <a:pt x="102" y="45"/>
                </a:lnTo>
                <a:lnTo>
                  <a:pt x="104" y="44"/>
                </a:lnTo>
                <a:lnTo>
                  <a:pt x="105" y="42"/>
                </a:lnTo>
                <a:lnTo>
                  <a:pt x="107" y="41"/>
                </a:lnTo>
                <a:lnTo>
                  <a:pt x="108" y="39"/>
                </a:lnTo>
                <a:lnTo>
                  <a:pt x="109" y="37"/>
                </a:lnTo>
                <a:lnTo>
                  <a:pt x="109" y="35"/>
                </a:lnTo>
                <a:lnTo>
                  <a:pt x="109" y="33"/>
                </a:lnTo>
                <a:lnTo>
                  <a:pt x="109" y="31"/>
                </a:lnTo>
                <a:lnTo>
                  <a:pt x="108" y="30"/>
                </a:lnTo>
                <a:lnTo>
                  <a:pt x="107" y="29"/>
                </a:lnTo>
                <a:lnTo>
                  <a:pt x="106" y="29"/>
                </a:lnTo>
                <a:lnTo>
                  <a:pt x="104" y="28"/>
                </a:lnTo>
                <a:lnTo>
                  <a:pt x="102" y="29"/>
                </a:lnTo>
                <a:lnTo>
                  <a:pt x="103" y="28"/>
                </a:lnTo>
                <a:lnTo>
                  <a:pt x="104" y="27"/>
                </a:lnTo>
                <a:lnTo>
                  <a:pt x="106" y="27"/>
                </a:lnTo>
                <a:lnTo>
                  <a:pt x="107" y="27"/>
                </a:lnTo>
                <a:lnTo>
                  <a:pt x="108" y="28"/>
                </a:lnTo>
                <a:lnTo>
                  <a:pt x="110" y="28"/>
                </a:lnTo>
                <a:lnTo>
                  <a:pt x="111" y="29"/>
                </a:lnTo>
                <a:lnTo>
                  <a:pt x="111" y="28"/>
                </a:lnTo>
                <a:lnTo>
                  <a:pt x="111" y="27"/>
                </a:lnTo>
                <a:lnTo>
                  <a:pt x="111" y="26"/>
                </a:lnTo>
                <a:lnTo>
                  <a:pt x="111" y="25"/>
                </a:lnTo>
                <a:lnTo>
                  <a:pt x="112" y="25"/>
                </a:lnTo>
                <a:lnTo>
                  <a:pt x="113" y="26"/>
                </a:lnTo>
                <a:lnTo>
                  <a:pt x="114" y="27"/>
                </a:lnTo>
                <a:lnTo>
                  <a:pt x="115" y="29"/>
                </a:lnTo>
                <a:lnTo>
                  <a:pt x="116" y="31"/>
                </a:lnTo>
                <a:lnTo>
                  <a:pt x="116" y="34"/>
                </a:lnTo>
                <a:lnTo>
                  <a:pt x="115" y="38"/>
                </a:lnTo>
                <a:lnTo>
                  <a:pt x="113" y="40"/>
                </a:lnTo>
                <a:lnTo>
                  <a:pt x="116" y="39"/>
                </a:lnTo>
                <a:lnTo>
                  <a:pt x="118" y="36"/>
                </a:lnTo>
                <a:lnTo>
                  <a:pt x="118" y="33"/>
                </a:lnTo>
                <a:lnTo>
                  <a:pt x="118" y="30"/>
                </a:lnTo>
                <a:lnTo>
                  <a:pt x="117" y="28"/>
                </a:lnTo>
                <a:lnTo>
                  <a:pt x="116" y="25"/>
                </a:lnTo>
                <a:lnTo>
                  <a:pt x="114" y="24"/>
                </a:lnTo>
                <a:lnTo>
                  <a:pt x="111" y="23"/>
                </a:lnTo>
                <a:lnTo>
                  <a:pt x="109" y="22"/>
                </a:lnTo>
                <a:lnTo>
                  <a:pt x="109" y="24"/>
                </a:lnTo>
                <a:lnTo>
                  <a:pt x="110" y="25"/>
                </a:lnTo>
                <a:lnTo>
                  <a:pt x="110" y="26"/>
                </a:lnTo>
                <a:lnTo>
                  <a:pt x="110" y="27"/>
                </a:lnTo>
                <a:lnTo>
                  <a:pt x="108" y="26"/>
                </a:lnTo>
                <a:lnTo>
                  <a:pt x="106" y="25"/>
                </a:lnTo>
                <a:lnTo>
                  <a:pt x="105" y="25"/>
                </a:lnTo>
                <a:lnTo>
                  <a:pt x="103" y="25"/>
                </a:lnTo>
                <a:lnTo>
                  <a:pt x="102" y="26"/>
                </a:lnTo>
                <a:lnTo>
                  <a:pt x="100" y="28"/>
                </a:lnTo>
                <a:lnTo>
                  <a:pt x="100" y="30"/>
                </a:lnTo>
                <a:lnTo>
                  <a:pt x="100" y="32"/>
                </a:lnTo>
                <a:lnTo>
                  <a:pt x="103" y="30"/>
                </a:lnTo>
                <a:lnTo>
                  <a:pt x="105" y="30"/>
                </a:lnTo>
                <a:lnTo>
                  <a:pt x="107" y="32"/>
                </a:lnTo>
                <a:lnTo>
                  <a:pt x="107" y="35"/>
                </a:lnTo>
                <a:lnTo>
                  <a:pt x="106" y="38"/>
                </a:lnTo>
                <a:lnTo>
                  <a:pt x="103" y="41"/>
                </a:lnTo>
                <a:lnTo>
                  <a:pt x="99" y="44"/>
                </a:lnTo>
                <a:lnTo>
                  <a:pt x="92" y="46"/>
                </a:lnTo>
                <a:lnTo>
                  <a:pt x="90" y="47"/>
                </a:lnTo>
                <a:lnTo>
                  <a:pt x="87" y="47"/>
                </a:lnTo>
                <a:lnTo>
                  <a:pt x="84" y="47"/>
                </a:lnTo>
                <a:lnTo>
                  <a:pt x="81" y="46"/>
                </a:lnTo>
                <a:lnTo>
                  <a:pt x="79" y="46"/>
                </a:lnTo>
                <a:lnTo>
                  <a:pt x="77" y="45"/>
                </a:lnTo>
                <a:lnTo>
                  <a:pt x="75" y="44"/>
                </a:lnTo>
                <a:lnTo>
                  <a:pt x="73" y="43"/>
                </a:lnTo>
                <a:lnTo>
                  <a:pt x="75" y="43"/>
                </a:lnTo>
                <a:lnTo>
                  <a:pt x="78" y="43"/>
                </a:lnTo>
                <a:lnTo>
                  <a:pt x="81" y="43"/>
                </a:lnTo>
                <a:lnTo>
                  <a:pt x="84" y="43"/>
                </a:lnTo>
                <a:lnTo>
                  <a:pt x="87" y="42"/>
                </a:lnTo>
                <a:lnTo>
                  <a:pt x="90" y="40"/>
                </a:lnTo>
                <a:lnTo>
                  <a:pt x="91" y="37"/>
                </a:lnTo>
                <a:lnTo>
                  <a:pt x="92" y="32"/>
                </a:lnTo>
                <a:lnTo>
                  <a:pt x="91" y="33"/>
                </a:lnTo>
                <a:lnTo>
                  <a:pt x="90" y="35"/>
                </a:lnTo>
                <a:lnTo>
                  <a:pt x="89" y="36"/>
                </a:lnTo>
                <a:lnTo>
                  <a:pt x="88" y="37"/>
                </a:lnTo>
                <a:lnTo>
                  <a:pt x="88" y="38"/>
                </a:lnTo>
                <a:lnTo>
                  <a:pt x="87" y="39"/>
                </a:lnTo>
                <a:lnTo>
                  <a:pt x="88" y="34"/>
                </a:lnTo>
                <a:lnTo>
                  <a:pt x="88" y="33"/>
                </a:lnTo>
                <a:lnTo>
                  <a:pt x="87" y="33"/>
                </a:lnTo>
                <a:lnTo>
                  <a:pt x="86" y="34"/>
                </a:lnTo>
                <a:lnTo>
                  <a:pt x="87" y="31"/>
                </a:lnTo>
                <a:lnTo>
                  <a:pt x="87" y="30"/>
                </a:lnTo>
                <a:lnTo>
                  <a:pt x="87" y="29"/>
                </a:lnTo>
                <a:lnTo>
                  <a:pt x="87" y="27"/>
                </a:lnTo>
                <a:lnTo>
                  <a:pt x="86" y="26"/>
                </a:lnTo>
                <a:lnTo>
                  <a:pt x="85" y="27"/>
                </a:lnTo>
                <a:lnTo>
                  <a:pt x="85" y="29"/>
                </a:lnTo>
                <a:lnTo>
                  <a:pt x="84" y="31"/>
                </a:lnTo>
                <a:lnTo>
                  <a:pt x="83" y="33"/>
                </a:lnTo>
                <a:lnTo>
                  <a:pt x="82" y="35"/>
                </a:lnTo>
                <a:lnTo>
                  <a:pt x="80" y="36"/>
                </a:lnTo>
                <a:lnTo>
                  <a:pt x="79" y="37"/>
                </a:lnTo>
                <a:lnTo>
                  <a:pt x="77" y="38"/>
                </a:lnTo>
                <a:lnTo>
                  <a:pt x="75" y="38"/>
                </a:lnTo>
                <a:lnTo>
                  <a:pt x="73" y="37"/>
                </a:lnTo>
                <a:lnTo>
                  <a:pt x="70" y="36"/>
                </a:lnTo>
                <a:lnTo>
                  <a:pt x="67" y="35"/>
                </a:lnTo>
                <a:lnTo>
                  <a:pt x="65" y="32"/>
                </a:lnTo>
                <a:lnTo>
                  <a:pt x="63" y="30"/>
                </a:lnTo>
                <a:lnTo>
                  <a:pt x="61" y="27"/>
                </a:lnTo>
                <a:lnTo>
                  <a:pt x="61" y="23"/>
                </a:lnTo>
                <a:lnTo>
                  <a:pt x="61" y="19"/>
                </a:lnTo>
                <a:lnTo>
                  <a:pt x="63" y="16"/>
                </a:lnTo>
                <a:lnTo>
                  <a:pt x="64" y="14"/>
                </a:lnTo>
                <a:lnTo>
                  <a:pt x="67" y="12"/>
                </a:lnTo>
                <a:lnTo>
                  <a:pt x="69" y="12"/>
                </a:lnTo>
                <a:lnTo>
                  <a:pt x="72" y="11"/>
                </a:lnTo>
                <a:lnTo>
                  <a:pt x="75" y="11"/>
                </a:lnTo>
                <a:lnTo>
                  <a:pt x="78" y="12"/>
                </a:lnTo>
                <a:lnTo>
                  <a:pt x="80" y="13"/>
                </a:lnTo>
                <a:lnTo>
                  <a:pt x="81" y="14"/>
                </a:lnTo>
                <a:lnTo>
                  <a:pt x="82" y="16"/>
                </a:lnTo>
                <a:lnTo>
                  <a:pt x="82" y="18"/>
                </a:lnTo>
                <a:lnTo>
                  <a:pt x="82" y="19"/>
                </a:lnTo>
                <a:lnTo>
                  <a:pt x="82" y="21"/>
                </a:lnTo>
                <a:lnTo>
                  <a:pt x="82" y="22"/>
                </a:lnTo>
                <a:lnTo>
                  <a:pt x="81" y="23"/>
                </a:lnTo>
                <a:lnTo>
                  <a:pt x="80" y="23"/>
                </a:lnTo>
                <a:lnTo>
                  <a:pt x="78" y="24"/>
                </a:lnTo>
                <a:lnTo>
                  <a:pt x="77" y="24"/>
                </a:lnTo>
                <a:lnTo>
                  <a:pt x="75" y="23"/>
                </a:lnTo>
                <a:lnTo>
                  <a:pt x="74" y="23"/>
                </a:lnTo>
                <a:lnTo>
                  <a:pt x="73" y="22"/>
                </a:lnTo>
                <a:lnTo>
                  <a:pt x="73" y="21"/>
                </a:lnTo>
                <a:lnTo>
                  <a:pt x="74" y="21"/>
                </a:lnTo>
                <a:lnTo>
                  <a:pt x="75" y="20"/>
                </a:lnTo>
                <a:lnTo>
                  <a:pt x="76" y="20"/>
                </a:lnTo>
                <a:lnTo>
                  <a:pt x="77" y="19"/>
                </a:lnTo>
                <a:lnTo>
                  <a:pt x="78" y="18"/>
                </a:lnTo>
                <a:lnTo>
                  <a:pt x="76" y="17"/>
                </a:lnTo>
                <a:lnTo>
                  <a:pt x="75" y="16"/>
                </a:lnTo>
                <a:lnTo>
                  <a:pt x="74" y="16"/>
                </a:lnTo>
                <a:lnTo>
                  <a:pt x="72" y="16"/>
                </a:lnTo>
                <a:lnTo>
                  <a:pt x="71" y="17"/>
                </a:lnTo>
                <a:lnTo>
                  <a:pt x="70" y="17"/>
                </a:lnTo>
                <a:lnTo>
                  <a:pt x="69" y="18"/>
                </a:lnTo>
                <a:lnTo>
                  <a:pt x="68" y="19"/>
                </a:lnTo>
                <a:lnTo>
                  <a:pt x="68" y="21"/>
                </a:lnTo>
                <a:lnTo>
                  <a:pt x="69" y="23"/>
                </a:lnTo>
                <a:lnTo>
                  <a:pt x="69" y="25"/>
                </a:lnTo>
                <a:lnTo>
                  <a:pt x="70" y="26"/>
                </a:lnTo>
                <a:lnTo>
                  <a:pt x="71" y="27"/>
                </a:lnTo>
                <a:lnTo>
                  <a:pt x="72" y="27"/>
                </a:lnTo>
                <a:lnTo>
                  <a:pt x="73" y="28"/>
                </a:lnTo>
                <a:lnTo>
                  <a:pt x="74" y="28"/>
                </a:lnTo>
                <a:lnTo>
                  <a:pt x="76" y="28"/>
                </a:lnTo>
                <a:lnTo>
                  <a:pt x="76" y="27"/>
                </a:lnTo>
                <a:lnTo>
                  <a:pt x="75" y="27"/>
                </a:lnTo>
                <a:lnTo>
                  <a:pt x="74" y="26"/>
                </a:lnTo>
                <a:lnTo>
                  <a:pt x="73" y="25"/>
                </a:lnTo>
                <a:lnTo>
                  <a:pt x="72" y="24"/>
                </a:lnTo>
                <a:lnTo>
                  <a:pt x="73" y="25"/>
                </a:lnTo>
                <a:lnTo>
                  <a:pt x="74" y="25"/>
                </a:lnTo>
                <a:lnTo>
                  <a:pt x="75" y="25"/>
                </a:lnTo>
                <a:lnTo>
                  <a:pt x="76" y="25"/>
                </a:lnTo>
                <a:lnTo>
                  <a:pt x="77" y="25"/>
                </a:lnTo>
                <a:lnTo>
                  <a:pt x="78" y="25"/>
                </a:lnTo>
                <a:lnTo>
                  <a:pt x="79" y="25"/>
                </a:lnTo>
                <a:lnTo>
                  <a:pt x="80" y="25"/>
                </a:lnTo>
                <a:lnTo>
                  <a:pt x="81" y="25"/>
                </a:lnTo>
                <a:lnTo>
                  <a:pt x="81" y="24"/>
                </a:lnTo>
                <a:lnTo>
                  <a:pt x="82" y="23"/>
                </a:lnTo>
                <a:lnTo>
                  <a:pt x="83" y="22"/>
                </a:lnTo>
                <a:lnTo>
                  <a:pt x="83" y="21"/>
                </a:lnTo>
                <a:lnTo>
                  <a:pt x="83" y="19"/>
                </a:lnTo>
                <a:lnTo>
                  <a:pt x="83" y="17"/>
                </a:lnTo>
                <a:lnTo>
                  <a:pt x="83" y="14"/>
                </a:lnTo>
                <a:lnTo>
                  <a:pt x="81" y="12"/>
                </a:lnTo>
                <a:lnTo>
                  <a:pt x="78" y="10"/>
                </a:lnTo>
                <a:lnTo>
                  <a:pt x="74" y="9"/>
                </a:lnTo>
                <a:lnTo>
                  <a:pt x="71" y="10"/>
                </a:lnTo>
                <a:lnTo>
                  <a:pt x="67" y="11"/>
                </a:lnTo>
                <a:lnTo>
                  <a:pt x="64" y="12"/>
                </a:lnTo>
                <a:lnTo>
                  <a:pt x="62" y="14"/>
                </a:lnTo>
                <a:lnTo>
                  <a:pt x="61" y="16"/>
                </a:lnTo>
                <a:lnTo>
                  <a:pt x="62" y="13"/>
                </a:lnTo>
                <a:lnTo>
                  <a:pt x="63" y="12"/>
                </a:lnTo>
                <a:lnTo>
                  <a:pt x="64" y="10"/>
                </a:lnTo>
                <a:lnTo>
                  <a:pt x="66" y="9"/>
                </a:lnTo>
                <a:lnTo>
                  <a:pt x="68" y="8"/>
                </a:lnTo>
                <a:lnTo>
                  <a:pt x="69" y="7"/>
                </a:lnTo>
                <a:lnTo>
                  <a:pt x="71" y="7"/>
                </a:lnTo>
                <a:lnTo>
                  <a:pt x="74" y="7"/>
                </a:lnTo>
                <a:lnTo>
                  <a:pt x="76" y="7"/>
                </a:lnTo>
                <a:lnTo>
                  <a:pt x="77" y="7"/>
                </a:lnTo>
                <a:lnTo>
                  <a:pt x="79" y="8"/>
                </a:lnTo>
                <a:lnTo>
                  <a:pt x="81" y="9"/>
                </a:lnTo>
                <a:lnTo>
                  <a:pt x="82" y="10"/>
                </a:lnTo>
                <a:lnTo>
                  <a:pt x="83" y="11"/>
                </a:lnTo>
                <a:lnTo>
                  <a:pt x="84" y="12"/>
                </a:lnTo>
                <a:lnTo>
                  <a:pt x="85" y="14"/>
                </a:lnTo>
                <a:lnTo>
                  <a:pt x="85" y="18"/>
                </a:lnTo>
                <a:lnTo>
                  <a:pt x="85" y="21"/>
                </a:lnTo>
                <a:lnTo>
                  <a:pt x="84" y="23"/>
                </a:lnTo>
                <a:lnTo>
                  <a:pt x="83" y="25"/>
                </a:lnTo>
                <a:lnTo>
                  <a:pt x="82" y="26"/>
                </a:lnTo>
                <a:lnTo>
                  <a:pt x="81" y="26"/>
                </a:lnTo>
                <a:lnTo>
                  <a:pt x="80" y="26"/>
                </a:lnTo>
                <a:lnTo>
                  <a:pt x="80" y="27"/>
                </a:lnTo>
                <a:lnTo>
                  <a:pt x="79" y="27"/>
                </a:lnTo>
                <a:lnTo>
                  <a:pt x="78" y="27"/>
                </a:lnTo>
                <a:lnTo>
                  <a:pt x="77" y="27"/>
                </a:lnTo>
                <a:lnTo>
                  <a:pt x="76" y="27"/>
                </a:lnTo>
                <a:lnTo>
                  <a:pt x="76" y="28"/>
                </a:lnTo>
                <a:lnTo>
                  <a:pt x="77" y="28"/>
                </a:lnTo>
                <a:lnTo>
                  <a:pt x="78" y="28"/>
                </a:lnTo>
                <a:lnTo>
                  <a:pt x="80" y="28"/>
                </a:lnTo>
                <a:lnTo>
                  <a:pt x="81" y="28"/>
                </a:lnTo>
                <a:lnTo>
                  <a:pt x="82" y="27"/>
                </a:lnTo>
                <a:lnTo>
                  <a:pt x="84" y="26"/>
                </a:lnTo>
                <a:lnTo>
                  <a:pt x="85" y="25"/>
                </a:lnTo>
                <a:lnTo>
                  <a:pt x="86" y="23"/>
                </a:lnTo>
                <a:lnTo>
                  <a:pt x="87" y="21"/>
                </a:lnTo>
                <a:lnTo>
                  <a:pt x="87" y="18"/>
                </a:lnTo>
                <a:lnTo>
                  <a:pt x="87" y="15"/>
                </a:lnTo>
                <a:lnTo>
                  <a:pt x="86" y="12"/>
                </a:lnTo>
                <a:lnTo>
                  <a:pt x="84" y="9"/>
                </a:lnTo>
                <a:lnTo>
                  <a:pt x="81" y="7"/>
                </a:lnTo>
                <a:lnTo>
                  <a:pt x="78" y="6"/>
                </a:lnTo>
                <a:lnTo>
                  <a:pt x="75" y="5"/>
                </a:lnTo>
                <a:lnTo>
                  <a:pt x="71" y="6"/>
                </a:lnTo>
                <a:lnTo>
                  <a:pt x="68" y="6"/>
                </a:lnTo>
                <a:lnTo>
                  <a:pt x="65" y="8"/>
                </a:lnTo>
                <a:lnTo>
                  <a:pt x="62" y="10"/>
                </a:lnTo>
                <a:lnTo>
                  <a:pt x="60" y="13"/>
                </a:lnTo>
                <a:lnTo>
                  <a:pt x="58" y="16"/>
                </a:lnTo>
                <a:lnTo>
                  <a:pt x="57" y="19"/>
                </a:lnTo>
                <a:lnTo>
                  <a:pt x="57" y="24"/>
                </a:lnTo>
                <a:lnTo>
                  <a:pt x="60" y="28"/>
                </a:lnTo>
                <a:lnTo>
                  <a:pt x="60" y="30"/>
                </a:lnTo>
                <a:lnTo>
                  <a:pt x="62" y="32"/>
                </a:lnTo>
                <a:lnTo>
                  <a:pt x="63" y="33"/>
                </a:lnTo>
                <a:lnTo>
                  <a:pt x="64" y="35"/>
                </a:lnTo>
                <a:lnTo>
                  <a:pt x="66" y="36"/>
                </a:lnTo>
                <a:lnTo>
                  <a:pt x="68" y="37"/>
                </a:lnTo>
                <a:lnTo>
                  <a:pt x="70" y="38"/>
                </a:lnTo>
                <a:lnTo>
                  <a:pt x="72" y="39"/>
                </a:lnTo>
                <a:lnTo>
                  <a:pt x="74" y="39"/>
                </a:lnTo>
                <a:lnTo>
                  <a:pt x="76" y="40"/>
                </a:lnTo>
                <a:lnTo>
                  <a:pt x="77" y="40"/>
                </a:lnTo>
                <a:lnTo>
                  <a:pt x="79" y="40"/>
                </a:lnTo>
                <a:lnTo>
                  <a:pt x="81" y="39"/>
                </a:lnTo>
                <a:lnTo>
                  <a:pt x="83" y="39"/>
                </a:lnTo>
                <a:lnTo>
                  <a:pt x="84" y="38"/>
                </a:lnTo>
                <a:lnTo>
                  <a:pt x="86" y="36"/>
                </a:lnTo>
                <a:lnTo>
                  <a:pt x="86" y="37"/>
                </a:lnTo>
                <a:lnTo>
                  <a:pt x="86" y="39"/>
                </a:lnTo>
                <a:lnTo>
                  <a:pt x="85" y="40"/>
                </a:lnTo>
                <a:lnTo>
                  <a:pt x="85" y="41"/>
                </a:lnTo>
                <a:lnTo>
                  <a:pt x="83" y="41"/>
                </a:lnTo>
                <a:lnTo>
                  <a:pt x="81" y="42"/>
                </a:lnTo>
                <a:lnTo>
                  <a:pt x="78" y="42"/>
                </a:lnTo>
                <a:lnTo>
                  <a:pt x="76" y="42"/>
                </a:lnTo>
                <a:lnTo>
                  <a:pt x="74" y="42"/>
                </a:lnTo>
                <a:lnTo>
                  <a:pt x="72" y="41"/>
                </a:lnTo>
                <a:lnTo>
                  <a:pt x="70" y="41"/>
                </a:lnTo>
                <a:lnTo>
                  <a:pt x="68" y="40"/>
                </a:lnTo>
                <a:lnTo>
                  <a:pt x="67" y="40"/>
                </a:lnTo>
                <a:lnTo>
                  <a:pt x="65" y="39"/>
                </a:lnTo>
                <a:lnTo>
                  <a:pt x="64" y="38"/>
                </a:lnTo>
                <a:lnTo>
                  <a:pt x="63" y="36"/>
                </a:lnTo>
                <a:lnTo>
                  <a:pt x="62" y="34"/>
                </a:lnTo>
                <a:lnTo>
                  <a:pt x="61" y="32"/>
                </a:lnTo>
                <a:lnTo>
                  <a:pt x="60" y="30"/>
                </a:lnTo>
                <a:lnTo>
                  <a:pt x="60" y="28"/>
                </a:lnTo>
                <a:lnTo>
                  <a:pt x="57" y="24"/>
                </a:lnTo>
                <a:lnTo>
                  <a:pt x="57" y="28"/>
                </a:lnTo>
                <a:lnTo>
                  <a:pt x="58" y="32"/>
                </a:lnTo>
                <a:lnTo>
                  <a:pt x="60" y="35"/>
                </a:lnTo>
                <a:lnTo>
                  <a:pt x="63" y="39"/>
                </a:lnTo>
                <a:lnTo>
                  <a:pt x="65" y="42"/>
                </a:lnTo>
                <a:lnTo>
                  <a:pt x="68" y="44"/>
                </a:lnTo>
                <a:lnTo>
                  <a:pt x="71" y="47"/>
                </a:lnTo>
                <a:lnTo>
                  <a:pt x="74" y="49"/>
                </a:lnTo>
                <a:lnTo>
                  <a:pt x="76" y="50"/>
                </a:lnTo>
                <a:lnTo>
                  <a:pt x="79" y="51"/>
                </a:lnTo>
                <a:lnTo>
                  <a:pt x="82" y="52"/>
                </a:lnTo>
                <a:lnTo>
                  <a:pt x="85" y="53"/>
                </a:lnTo>
                <a:lnTo>
                  <a:pt x="89" y="54"/>
                </a:lnTo>
                <a:lnTo>
                  <a:pt x="93" y="55"/>
                </a:lnTo>
                <a:lnTo>
                  <a:pt x="97" y="55"/>
                </a:lnTo>
                <a:lnTo>
                  <a:pt x="102" y="56"/>
                </a:lnTo>
                <a:lnTo>
                  <a:pt x="106" y="56"/>
                </a:lnTo>
                <a:lnTo>
                  <a:pt x="110" y="56"/>
                </a:lnTo>
                <a:lnTo>
                  <a:pt x="115" y="56"/>
                </a:lnTo>
                <a:lnTo>
                  <a:pt x="119" y="56"/>
                </a:lnTo>
                <a:lnTo>
                  <a:pt x="123" y="55"/>
                </a:lnTo>
                <a:lnTo>
                  <a:pt x="127" y="54"/>
                </a:lnTo>
                <a:lnTo>
                  <a:pt x="130" y="53"/>
                </a:lnTo>
                <a:lnTo>
                  <a:pt x="134" y="51"/>
                </a:lnTo>
                <a:lnTo>
                  <a:pt x="138" y="48"/>
                </a:lnTo>
                <a:lnTo>
                  <a:pt x="143" y="45"/>
                </a:lnTo>
                <a:lnTo>
                  <a:pt x="148" y="42"/>
                </a:lnTo>
                <a:lnTo>
                  <a:pt x="153" y="40"/>
                </a:lnTo>
                <a:lnTo>
                  <a:pt x="157" y="37"/>
                </a:lnTo>
                <a:lnTo>
                  <a:pt x="162" y="35"/>
                </a:lnTo>
                <a:lnTo>
                  <a:pt x="166" y="33"/>
                </a:lnTo>
                <a:lnTo>
                  <a:pt x="171" y="31"/>
                </a:lnTo>
                <a:lnTo>
                  <a:pt x="175" y="30"/>
                </a:lnTo>
                <a:lnTo>
                  <a:pt x="178" y="29"/>
                </a:lnTo>
                <a:lnTo>
                  <a:pt x="182" y="29"/>
                </a:lnTo>
                <a:lnTo>
                  <a:pt x="185" y="30"/>
                </a:lnTo>
                <a:lnTo>
                  <a:pt x="187" y="32"/>
                </a:lnTo>
                <a:lnTo>
                  <a:pt x="189" y="34"/>
                </a:lnTo>
                <a:lnTo>
                  <a:pt x="191" y="37"/>
                </a:lnTo>
                <a:lnTo>
                  <a:pt x="192" y="42"/>
                </a:lnTo>
                <a:lnTo>
                  <a:pt x="193" y="39"/>
                </a:lnTo>
                <a:lnTo>
                  <a:pt x="192" y="36"/>
                </a:lnTo>
                <a:lnTo>
                  <a:pt x="191" y="33"/>
                </a:lnTo>
                <a:lnTo>
                  <a:pt x="190" y="31"/>
                </a:lnTo>
                <a:lnTo>
                  <a:pt x="188" y="30"/>
                </a:lnTo>
                <a:lnTo>
                  <a:pt x="186" y="28"/>
                </a:lnTo>
                <a:lnTo>
                  <a:pt x="184" y="28"/>
                </a:lnTo>
                <a:lnTo>
                  <a:pt x="182" y="27"/>
                </a:lnTo>
                <a:lnTo>
                  <a:pt x="180" y="27"/>
                </a:lnTo>
                <a:lnTo>
                  <a:pt x="177" y="28"/>
                </a:lnTo>
                <a:lnTo>
                  <a:pt x="175" y="28"/>
                </a:lnTo>
                <a:lnTo>
                  <a:pt x="173" y="29"/>
                </a:lnTo>
                <a:lnTo>
                  <a:pt x="171" y="29"/>
                </a:lnTo>
                <a:lnTo>
                  <a:pt x="170" y="30"/>
                </a:lnTo>
                <a:lnTo>
                  <a:pt x="168" y="31"/>
                </a:lnTo>
                <a:lnTo>
                  <a:pt x="167" y="31"/>
                </a:lnTo>
                <a:lnTo>
                  <a:pt x="166" y="31"/>
                </a:lnTo>
                <a:lnTo>
                  <a:pt x="167" y="30"/>
                </a:lnTo>
                <a:lnTo>
                  <a:pt x="169" y="28"/>
                </a:lnTo>
                <a:lnTo>
                  <a:pt x="170" y="27"/>
                </a:lnTo>
                <a:lnTo>
                  <a:pt x="172" y="26"/>
                </a:lnTo>
                <a:lnTo>
                  <a:pt x="174" y="26"/>
                </a:lnTo>
                <a:lnTo>
                  <a:pt x="176" y="25"/>
                </a:lnTo>
                <a:lnTo>
                  <a:pt x="178" y="25"/>
                </a:lnTo>
                <a:lnTo>
                  <a:pt x="180" y="25"/>
                </a:lnTo>
                <a:lnTo>
                  <a:pt x="185" y="25"/>
                </a:lnTo>
                <a:lnTo>
                  <a:pt x="189" y="26"/>
                </a:lnTo>
                <a:lnTo>
                  <a:pt x="193" y="28"/>
                </a:lnTo>
                <a:lnTo>
                  <a:pt x="195" y="31"/>
                </a:lnTo>
                <a:lnTo>
                  <a:pt x="197" y="33"/>
                </a:lnTo>
                <a:lnTo>
                  <a:pt x="197" y="36"/>
                </a:lnTo>
                <a:lnTo>
                  <a:pt x="196" y="38"/>
                </a:lnTo>
                <a:lnTo>
                  <a:pt x="193" y="39"/>
                </a:lnTo>
                <a:lnTo>
                  <a:pt x="192" y="42"/>
                </a:lnTo>
                <a:lnTo>
                  <a:pt x="194" y="42"/>
                </a:lnTo>
                <a:lnTo>
                  <a:pt x="195" y="41"/>
                </a:lnTo>
                <a:lnTo>
                  <a:pt x="197" y="40"/>
                </a:lnTo>
                <a:lnTo>
                  <a:pt x="198" y="39"/>
                </a:lnTo>
                <a:lnTo>
                  <a:pt x="199" y="38"/>
                </a:lnTo>
                <a:lnTo>
                  <a:pt x="200" y="36"/>
                </a:lnTo>
                <a:lnTo>
                  <a:pt x="200" y="34"/>
                </a:lnTo>
                <a:lnTo>
                  <a:pt x="199" y="31"/>
                </a:lnTo>
                <a:lnTo>
                  <a:pt x="198" y="30"/>
                </a:lnTo>
                <a:lnTo>
                  <a:pt x="197" y="29"/>
                </a:lnTo>
                <a:lnTo>
                  <a:pt x="196" y="28"/>
                </a:lnTo>
                <a:lnTo>
                  <a:pt x="194" y="27"/>
                </a:lnTo>
                <a:lnTo>
                  <a:pt x="192" y="26"/>
                </a:lnTo>
                <a:lnTo>
                  <a:pt x="190" y="25"/>
                </a:lnTo>
                <a:lnTo>
                  <a:pt x="188" y="24"/>
                </a:lnTo>
                <a:lnTo>
                  <a:pt x="185" y="23"/>
                </a:lnTo>
                <a:lnTo>
                  <a:pt x="183" y="23"/>
                </a:lnTo>
                <a:lnTo>
                  <a:pt x="180" y="23"/>
                </a:lnTo>
                <a:lnTo>
                  <a:pt x="177" y="23"/>
                </a:lnTo>
                <a:lnTo>
                  <a:pt x="175" y="24"/>
                </a:lnTo>
                <a:lnTo>
                  <a:pt x="172" y="25"/>
                </a:lnTo>
                <a:lnTo>
                  <a:pt x="170" y="26"/>
                </a:lnTo>
                <a:lnTo>
                  <a:pt x="167" y="28"/>
                </a:lnTo>
                <a:lnTo>
                  <a:pt x="165" y="30"/>
                </a:lnTo>
                <a:lnTo>
                  <a:pt x="165" y="29"/>
                </a:lnTo>
                <a:lnTo>
                  <a:pt x="165" y="28"/>
                </a:lnTo>
                <a:lnTo>
                  <a:pt x="167" y="26"/>
                </a:lnTo>
                <a:lnTo>
                  <a:pt x="168" y="25"/>
                </a:lnTo>
                <a:lnTo>
                  <a:pt x="170" y="24"/>
                </a:lnTo>
                <a:lnTo>
                  <a:pt x="172" y="22"/>
                </a:lnTo>
                <a:lnTo>
                  <a:pt x="175" y="21"/>
                </a:lnTo>
                <a:lnTo>
                  <a:pt x="177" y="20"/>
                </a:lnTo>
                <a:lnTo>
                  <a:pt x="179" y="20"/>
                </a:lnTo>
                <a:lnTo>
                  <a:pt x="181" y="19"/>
                </a:lnTo>
                <a:lnTo>
                  <a:pt x="183" y="19"/>
                </a:lnTo>
                <a:lnTo>
                  <a:pt x="185" y="19"/>
                </a:lnTo>
                <a:lnTo>
                  <a:pt x="187" y="19"/>
                </a:lnTo>
                <a:lnTo>
                  <a:pt x="189" y="19"/>
                </a:lnTo>
                <a:lnTo>
                  <a:pt x="191" y="19"/>
                </a:lnTo>
                <a:lnTo>
                  <a:pt x="193" y="19"/>
                </a:lnTo>
                <a:lnTo>
                  <a:pt x="195" y="19"/>
                </a:lnTo>
                <a:lnTo>
                  <a:pt x="197" y="19"/>
                </a:lnTo>
                <a:lnTo>
                  <a:pt x="199" y="19"/>
                </a:lnTo>
                <a:lnTo>
                  <a:pt x="201" y="19"/>
                </a:lnTo>
                <a:lnTo>
                  <a:pt x="203" y="20"/>
                </a:lnTo>
                <a:lnTo>
                  <a:pt x="204" y="20"/>
                </a:lnTo>
                <a:lnTo>
                  <a:pt x="206" y="21"/>
                </a:lnTo>
                <a:lnTo>
                  <a:pt x="207" y="22"/>
                </a:lnTo>
                <a:lnTo>
                  <a:pt x="207" y="21"/>
                </a:lnTo>
                <a:lnTo>
                  <a:pt x="207" y="20"/>
                </a:lnTo>
                <a:lnTo>
                  <a:pt x="206" y="19"/>
                </a:lnTo>
                <a:lnTo>
                  <a:pt x="206" y="18"/>
                </a:lnTo>
                <a:lnTo>
                  <a:pt x="205" y="17"/>
                </a:lnTo>
                <a:lnTo>
                  <a:pt x="204" y="17"/>
                </a:lnTo>
                <a:lnTo>
                  <a:pt x="202" y="16"/>
                </a:lnTo>
                <a:lnTo>
                  <a:pt x="200" y="15"/>
                </a:lnTo>
                <a:lnTo>
                  <a:pt x="202" y="15"/>
                </a:lnTo>
                <a:lnTo>
                  <a:pt x="204" y="15"/>
                </a:lnTo>
                <a:lnTo>
                  <a:pt x="207" y="15"/>
                </a:lnTo>
                <a:lnTo>
                  <a:pt x="210" y="16"/>
                </a:lnTo>
                <a:lnTo>
                  <a:pt x="212" y="18"/>
                </a:lnTo>
                <a:lnTo>
                  <a:pt x="214" y="20"/>
                </a:lnTo>
                <a:lnTo>
                  <a:pt x="216" y="22"/>
                </a:lnTo>
                <a:lnTo>
                  <a:pt x="217" y="25"/>
                </a:lnTo>
                <a:lnTo>
                  <a:pt x="217" y="26"/>
                </a:lnTo>
                <a:lnTo>
                  <a:pt x="216" y="28"/>
                </a:lnTo>
                <a:lnTo>
                  <a:pt x="215" y="29"/>
                </a:lnTo>
                <a:lnTo>
                  <a:pt x="214" y="30"/>
                </a:lnTo>
                <a:lnTo>
                  <a:pt x="213" y="30"/>
                </a:lnTo>
                <a:lnTo>
                  <a:pt x="212" y="30"/>
                </a:lnTo>
                <a:lnTo>
                  <a:pt x="211" y="30"/>
                </a:lnTo>
                <a:lnTo>
                  <a:pt x="210" y="30"/>
                </a:lnTo>
                <a:lnTo>
                  <a:pt x="209" y="32"/>
                </a:lnTo>
                <a:lnTo>
                  <a:pt x="209" y="33"/>
                </a:lnTo>
                <a:lnTo>
                  <a:pt x="209" y="35"/>
                </a:lnTo>
                <a:lnTo>
                  <a:pt x="209" y="36"/>
                </a:lnTo>
                <a:lnTo>
                  <a:pt x="210" y="38"/>
                </a:lnTo>
                <a:lnTo>
                  <a:pt x="210" y="39"/>
                </a:lnTo>
                <a:lnTo>
                  <a:pt x="212" y="40"/>
                </a:lnTo>
                <a:lnTo>
                  <a:pt x="213" y="41"/>
                </a:lnTo>
                <a:lnTo>
                  <a:pt x="214" y="42"/>
                </a:lnTo>
                <a:lnTo>
                  <a:pt x="216" y="43"/>
                </a:lnTo>
                <a:lnTo>
                  <a:pt x="218" y="44"/>
                </a:lnTo>
                <a:lnTo>
                  <a:pt x="221" y="44"/>
                </a:lnTo>
                <a:lnTo>
                  <a:pt x="224" y="44"/>
                </a:lnTo>
                <a:lnTo>
                  <a:pt x="227" y="42"/>
                </a:lnTo>
                <a:lnTo>
                  <a:pt x="229" y="40"/>
                </a:lnTo>
                <a:lnTo>
                  <a:pt x="232" y="36"/>
                </a:lnTo>
                <a:lnTo>
                  <a:pt x="230" y="31"/>
                </a:lnTo>
                <a:lnTo>
                  <a:pt x="229" y="36"/>
                </a:lnTo>
                <a:lnTo>
                  <a:pt x="228" y="39"/>
                </a:lnTo>
                <a:lnTo>
                  <a:pt x="225" y="41"/>
                </a:lnTo>
                <a:lnTo>
                  <a:pt x="223" y="42"/>
                </a:lnTo>
                <a:lnTo>
                  <a:pt x="220" y="42"/>
                </a:lnTo>
                <a:lnTo>
                  <a:pt x="218" y="42"/>
                </a:lnTo>
                <a:lnTo>
                  <a:pt x="216" y="41"/>
                </a:lnTo>
                <a:lnTo>
                  <a:pt x="215" y="40"/>
                </a:lnTo>
                <a:lnTo>
                  <a:pt x="216" y="40"/>
                </a:lnTo>
                <a:lnTo>
                  <a:pt x="218" y="40"/>
                </a:lnTo>
                <a:lnTo>
                  <a:pt x="219" y="39"/>
                </a:lnTo>
                <a:lnTo>
                  <a:pt x="220" y="39"/>
                </a:lnTo>
                <a:lnTo>
                  <a:pt x="221" y="38"/>
                </a:lnTo>
                <a:lnTo>
                  <a:pt x="220" y="37"/>
                </a:lnTo>
                <a:lnTo>
                  <a:pt x="219" y="37"/>
                </a:lnTo>
                <a:lnTo>
                  <a:pt x="216" y="38"/>
                </a:lnTo>
                <a:lnTo>
                  <a:pt x="214" y="39"/>
                </a:lnTo>
                <a:lnTo>
                  <a:pt x="213" y="38"/>
                </a:lnTo>
                <a:lnTo>
                  <a:pt x="212" y="37"/>
                </a:lnTo>
                <a:lnTo>
                  <a:pt x="211" y="36"/>
                </a:lnTo>
                <a:lnTo>
                  <a:pt x="211" y="35"/>
                </a:lnTo>
                <a:lnTo>
                  <a:pt x="211" y="33"/>
                </a:lnTo>
                <a:lnTo>
                  <a:pt x="212" y="32"/>
                </a:lnTo>
                <a:lnTo>
                  <a:pt x="215" y="32"/>
                </a:lnTo>
                <a:lnTo>
                  <a:pt x="217" y="31"/>
                </a:lnTo>
                <a:lnTo>
                  <a:pt x="219" y="30"/>
                </a:lnTo>
                <a:lnTo>
                  <a:pt x="220" y="28"/>
                </a:lnTo>
                <a:lnTo>
                  <a:pt x="221" y="25"/>
                </a:lnTo>
                <a:lnTo>
                  <a:pt x="221" y="23"/>
                </a:lnTo>
                <a:lnTo>
                  <a:pt x="221" y="20"/>
                </a:lnTo>
                <a:lnTo>
                  <a:pt x="220" y="18"/>
                </a:lnTo>
                <a:lnTo>
                  <a:pt x="219" y="16"/>
                </a:lnTo>
                <a:lnTo>
                  <a:pt x="219" y="14"/>
                </a:lnTo>
                <a:lnTo>
                  <a:pt x="220" y="12"/>
                </a:lnTo>
                <a:lnTo>
                  <a:pt x="221" y="11"/>
                </a:lnTo>
                <a:lnTo>
                  <a:pt x="223" y="11"/>
                </a:lnTo>
                <a:lnTo>
                  <a:pt x="225" y="10"/>
                </a:lnTo>
                <a:lnTo>
                  <a:pt x="228" y="10"/>
                </a:lnTo>
                <a:lnTo>
                  <a:pt x="230" y="11"/>
                </a:lnTo>
                <a:lnTo>
                  <a:pt x="233" y="11"/>
                </a:lnTo>
                <a:lnTo>
                  <a:pt x="235" y="10"/>
                </a:lnTo>
                <a:lnTo>
                  <a:pt x="237" y="10"/>
                </a:lnTo>
                <a:lnTo>
                  <a:pt x="238" y="9"/>
                </a:lnTo>
                <a:lnTo>
                  <a:pt x="239" y="7"/>
                </a:lnTo>
                <a:lnTo>
                  <a:pt x="239" y="6"/>
                </a:lnTo>
                <a:lnTo>
                  <a:pt x="240" y="5"/>
                </a:lnTo>
                <a:lnTo>
                  <a:pt x="240" y="3"/>
                </a:lnTo>
                <a:lnTo>
                  <a:pt x="241" y="4"/>
                </a:lnTo>
                <a:lnTo>
                  <a:pt x="242" y="6"/>
                </a:lnTo>
                <a:lnTo>
                  <a:pt x="242" y="7"/>
                </a:lnTo>
                <a:lnTo>
                  <a:pt x="241" y="8"/>
                </a:lnTo>
                <a:lnTo>
                  <a:pt x="241" y="9"/>
                </a:lnTo>
                <a:lnTo>
                  <a:pt x="240" y="10"/>
                </a:lnTo>
                <a:lnTo>
                  <a:pt x="239" y="11"/>
                </a:lnTo>
                <a:lnTo>
                  <a:pt x="237" y="11"/>
                </a:lnTo>
                <a:lnTo>
                  <a:pt x="240" y="12"/>
                </a:lnTo>
                <a:lnTo>
                  <a:pt x="240" y="13"/>
                </a:lnTo>
                <a:lnTo>
                  <a:pt x="240" y="14"/>
                </a:lnTo>
                <a:lnTo>
                  <a:pt x="239" y="14"/>
                </a:lnTo>
                <a:lnTo>
                  <a:pt x="238" y="14"/>
                </a:lnTo>
                <a:lnTo>
                  <a:pt x="237" y="15"/>
                </a:lnTo>
                <a:lnTo>
                  <a:pt x="236" y="15"/>
                </a:lnTo>
                <a:lnTo>
                  <a:pt x="234" y="15"/>
                </a:lnTo>
                <a:lnTo>
                  <a:pt x="233" y="15"/>
                </a:lnTo>
                <a:lnTo>
                  <a:pt x="232" y="15"/>
                </a:lnTo>
                <a:lnTo>
                  <a:pt x="230" y="15"/>
                </a:lnTo>
                <a:lnTo>
                  <a:pt x="231" y="16"/>
                </a:lnTo>
                <a:lnTo>
                  <a:pt x="232" y="16"/>
                </a:lnTo>
                <a:lnTo>
                  <a:pt x="232" y="17"/>
                </a:lnTo>
                <a:lnTo>
                  <a:pt x="233" y="17"/>
                </a:lnTo>
                <a:lnTo>
                  <a:pt x="234" y="18"/>
                </a:lnTo>
                <a:lnTo>
                  <a:pt x="234" y="19"/>
                </a:lnTo>
                <a:lnTo>
                  <a:pt x="233" y="19"/>
                </a:lnTo>
                <a:lnTo>
                  <a:pt x="232" y="20"/>
                </a:lnTo>
                <a:lnTo>
                  <a:pt x="231" y="21"/>
                </a:lnTo>
                <a:lnTo>
                  <a:pt x="230" y="22"/>
                </a:lnTo>
                <a:lnTo>
                  <a:pt x="232" y="22"/>
                </a:lnTo>
                <a:lnTo>
                  <a:pt x="233" y="22"/>
                </a:lnTo>
                <a:lnTo>
                  <a:pt x="234" y="22"/>
                </a:lnTo>
                <a:lnTo>
                  <a:pt x="236" y="22"/>
                </a:lnTo>
                <a:lnTo>
                  <a:pt x="237" y="23"/>
                </a:lnTo>
                <a:lnTo>
                  <a:pt x="238" y="23"/>
                </a:lnTo>
                <a:lnTo>
                  <a:pt x="239" y="23"/>
                </a:lnTo>
                <a:lnTo>
                  <a:pt x="240" y="24"/>
                </a:lnTo>
                <a:lnTo>
                  <a:pt x="239" y="24"/>
                </a:lnTo>
                <a:lnTo>
                  <a:pt x="238" y="24"/>
                </a:lnTo>
                <a:lnTo>
                  <a:pt x="237" y="24"/>
                </a:lnTo>
                <a:lnTo>
                  <a:pt x="235" y="24"/>
                </a:lnTo>
                <a:lnTo>
                  <a:pt x="236" y="26"/>
                </a:lnTo>
                <a:lnTo>
                  <a:pt x="238" y="27"/>
                </a:lnTo>
                <a:lnTo>
                  <a:pt x="239" y="28"/>
                </a:lnTo>
                <a:lnTo>
                  <a:pt x="241" y="29"/>
                </a:lnTo>
                <a:lnTo>
                  <a:pt x="242" y="29"/>
                </a:lnTo>
                <a:lnTo>
                  <a:pt x="244" y="30"/>
                </a:lnTo>
                <a:lnTo>
                  <a:pt x="245" y="30"/>
                </a:lnTo>
                <a:lnTo>
                  <a:pt x="246" y="29"/>
                </a:lnTo>
                <a:lnTo>
                  <a:pt x="246" y="30"/>
                </a:lnTo>
                <a:lnTo>
                  <a:pt x="245" y="31"/>
                </a:lnTo>
                <a:lnTo>
                  <a:pt x="244" y="31"/>
                </a:lnTo>
                <a:lnTo>
                  <a:pt x="243" y="32"/>
                </a:lnTo>
                <a:lnTo>
                  <a:pt x="241" y="32"/>
                </a:lnTo>
                <a:lnTo>
                  <a:pt x="240" y="32"/>
                </a:lnTo>
                <a:lnTo>
                  <a:pt x="239" y="32"/>
                </a:lnTo>
                <a:lnTo>
                  <a:pt x="238" y="32"/>
                </a:lnTo>
                <a:lnTo>
                  <a:pt x="238" y="33"/>
                </a:lnTo>
                <a:lnTo>
                  <a:pt x="239" y="34"/>
                </a:lnTo>
                <a:lnTo>
                  <a:pt x="240" y="35"/>
                </a:lnTo>
                <a:lnTo>
                  <a:pt x="241" y="36"/>
                </a:lnTo>
                <a:lnTo>
                  <a:pt x="242" y="38"/>
                </a:lnTo>
                <a:lnTo>
                  <a:pt x="243" y="39"/>
                </a:lnTo>
                <a:lnTo>
                  <a:pt x="245" y="40"/>
                </a:lnTo>
                <a:lnTo>
                  <a:pt x="246" y="41"/>
                </a:lnTo>
                <a:lnTo>
                  <a:pt x="243" y="41"/>
                </a:lnTo>
                <a:lnTo>
                  <a:pt x="240" y="41"/>
                </a:lnTo>
                <a:lnTo>
                  <a:pt x="238" y="40"/>
                </a:lnTo>
                <a:lnTo>
                  <a:pt x="236" y="38"/>
                </a:lnTo>
                <a:lnTo>
                  <a:pt x="234" y="36"/>
                </a:lnTo>
                <a:lnTo>
                  <a:pt x="232" y="34"/>
                </a:lnTo>
                <a:lnTo>
                  <a:pt x="231" y="33"/>
                </a:lnTo>
                <a:lnTo>
                  <a:pt x="230" y="31"/>
                </a:lnTo>
                <a:lnTo>
                  <a:pt x="232" y="36"/>
                </a:lnTo>
                <a:lnTo>
                  <a:pt x="232" y="37"/>
                </a:lnTo>
                <a:lnTo>
                  <a:pt x="234" y="39"/>
                </a:lnTo>
                <a:lnTo>
                  <a:pt x="236" y="40"/>
                </a:lnTo>
                <a:lnTo>
                  <a:pt x="238" y="41"/>
                </a:lnTo>
                <a:lnTo>
                  <a:pt x="241" y="42"/>
                </a:lnTo>
                <a:lnTo>
                  <a:pt x="244" y="42"/>
                </a:lnTo>
                <a:lnTo>
                  <a:pt x="247" y="42"/>
                </a:lnTo>
                <a:lnTo>
                  <a:pt x="251" y="41"/>
                </a:lnTo>
                <a:lnTo>
                  <a:pt x="250" y="41"/>
                </a:lnTo>
                <a:lnTo>
                  <a:pt x="249" y="40"/>
                </a:lnTo>
                <a:lnTo>
                  <a:pt x="248" y="40"/>
                </a:lnTo>
                <a:lnTo>
                  <a:pt x="247" y="39"/>
                </a:lnTo>
                <a:lnTo>
                  <a:pt x="246" y="38"/>
                </a:lnTo>
                <a:lnTo>
                  <a:pt x="249" y="38"/>
                </a:lnTo>
                <a:lnTo>
                  <a:pt x="253" y="38"/>
                </a:lnTo>
                <a:lnTo>
                  <a:pt x="256" y="36"/>
                </a:lnTo>
                <a:lnTo>
                  <a:pt x="259" y="34"/>
                </a:lnTo>
                <a:lnTo>
                  <a:pt x="262" y="32"/>
                </a:lnTo>
                <a:lnTo>
                  <a:pt x="264" y="30"/>
                </a:lnTo>
                <a:lnTo>
                  <a:pt x="265" y="28"/>
                </a:lnTo>
                <a:lnTo>
                  <a:pt x="265" y="26"/>
                </a:lnTo>
                <a:lnTo>
                  <a:pt x="263" y="27"/>
                </a:lnTo>
                <a:lnTo>
                  <a:pt x="263" y="29"/>
                </a:lnTo>
                <a:lnTo>
                  <a:pt x="262" y="31"/>
                </a:lnTo>
                <a:lnTo>
                  <a:pt x="260" y="32"/>
                </a:lnTo>
                <a:lnTo>
                  <a:pt x="259" y="33"/>
                </a:lnTo>
                <a:lnTo>
                  <a:pt x="257" y="34"/>
                </a:lnTo>
                <a:lnTo>
                  <a:pt x="256" y="34"/>
                </a:lnTo>
                <a:lnTo>
                  <a:pt x="254" y="35"/>
                </a:lnTo>
                <a:lnTo>
                  <a:pt x="253" y="35"/>
                </a:lnTo>
                <a:lnTo>
                  <a:pt x="256" y="33"/>
                </a:lnTo>
                <a:lnTo>
                  <a:pt x="258" y="32"/>
                </a:lnTo>
                <a:lnTo>
                  <a:pt x="260" y="30"/>
                </a:lnTo>
                <a:lnTo>
                  <a:pt x="261" y="28"/>
                </a:lnTo>
                <a:lnTo>
                  <a:pt x="262" y="26"/>
                </a:lnTo>
                <a:lnTo>
                  <a:pt x="262" y="25"/>
                </a:lnTo>
                <a:lnTo>
                  <a:pt x="261" y="23"/>
                </a:lnTo>
                <a:lnTo>
                  <a:pt x="260" y="21"/>
                </a:lnTo>
                <a:lnTo>
                  <a:pt x="262" y="22"/>
                </a:lnTo>
                <a:lnTo>
                  <a:pt x="263" y="23"/>
                </a:lnTo>
                <a:lnTo>
                  <a:pt x="263" y="25"/>
                </a:lnTo>
                <a:lnTo>
                  <a:pt x="263" y="27"/>
                </a:lnTo>
                <a:lnTo>
                  <a:pt x="265" y="26"/>
                </a:lnTo>
                <a:lnTo>
                  <a:pt x="265" y="24"/>
                </a:lnTo>
                <a:close/>
              </a:path>
            </a:pathLst>
          </a:custGeom>
          <a:solidFill>
            <a:srgbClr val="6F4F48">
              <a:alpha val="50195"/>
            </a:srgbClr>
          </a:solidFill>
          <a:ln w="0">
            <a:solidFill>
              <a:srgbClr val="6F4F4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7224" y="50004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русской литературы в 9 классе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857232"/>
            <a:ext cx="61436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763E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…Отечество нам Царское село!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538" y="292893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63E28"/>
                </a:solidFill>
                <a:latin typeface="Times New Roman" pitchFamily="18" charset="0"/>
                <a:cs typeface="Times New Roman" pitchFamily="18" charset="0"/>
              </a:rPr>
              <a:t>(События лицейской и творческой жизни А.С. Пушкина)</a:t>
            </a:r>
            <a:endParaRPr lang="ru-RU" sz="2400" dirty="0">
              <a:solidFill>
                <a:srgbClr val="763E2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191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000860" y="2571744"/>
            <a:ext cx="2143140" cy="1631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Актовый зал Царскосельского Лицея. Современное изображение.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ечерняя школа\Внеклассные мероприятия\1801pdclvf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857250"/>
            <a:ext cx="4268787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29190" y="928670"/>
            <a:ext cx="39481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latin typeface="Monotype Corsiva" pitchFamily="66" charset="0"/>
              </a:rPr>
              <a:t>Первый </a:t>
            </a:r>
            <a:r>
              <a:rPr lang="ru-RU" sz="4400" dirty="0" smtClean="0">
                <a:latin typeface="Monotype Corsiva" pitchFamily="66" charset="0"/>
              </a:rPr>
              <a:t>директор Царскосельского </a:t>
            </a:r>
            <a:endParaRPr lang="ru-RU" sz="4400" dirty="0" smtClean="0"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Лицея  </a:t>
            </a:r>
            <a:endParaRPr lang="ru-RU" sz="4400" dirty="0" smtClean="0">
              <a:latin typeface="Monotype Corsiva" pitchFamily="66" charset="0"/>
            </a:endParaRP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Василий Фёдорович </a:t>
            </a:r>
            <a:endParaRPr lang="ru-RU" sz="4400" dirty="0" smtClean="0"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Малиновский.</a:t>
            </a:r>
          </a:p>
          <a:p>
            <a:r>
              <a:rPr lang="ru-RU" sz="4400" dirty="0" smtClean="0">
                <a:latin typeface="Monotype Corsiva" pitchFamily="66" charset="0"/>
              </a:rPr>
              <a:t> </a:t>
            </a:r>
            <a:endParaRPr lang="ru-RU" sz="4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ечерняя школа\Внеклассные мероприятия\1801kvkjl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572032" cy="68855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86380" y="2500306"/>
            <a:ext cx="3500462" cy="107721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Комната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А. С. Пушкина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864393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Monotype Corsiva" pitchFamily="66" charset="0"/>
              </a:rPr>
              <a:t>Распорядок дня</a:t>
            </a:r>
          </a:p>
          <a:p>
            <a:r>
              <a:rPr lang="ru-RU" sz="4000">
                <a:latin typeface="Monotype Corsiva" pitchFamily="66" charset="0"/>
              </a:rPr>
              <a:t>Вставали в 6 утра и шли на молитву.</a:t>
            </a:r>
          </a:p>
          <a:p>
            <a:r>
              <a:rPr lang="ru-RU" sz="4000">
                <a:latin typeface="Monotype Corsiva" pitchFamily="66" charset="0"/>
              </a:rPr>
              <a:t>С 7 до 9 ч – занятия.</a:t>
            </a:r>
          </a:p>
          <a:p>
            <a:r>
              <a:rPr lang="ru-RU" sz="4000">
                <a:latin typeface="Monotype Corsiva" pitchFamily="66" charset="0"/>
              </a:rPr>
              <a:t>В 9 ч – чай и первая прогулка.</a:t>
            </a:r>
          </a:p>
          <a:p>
            <a:r>
              <a:rPr lang="ru-RU" sz="4000">
                <a:latin typeface="Monotype Corsiva" pitchFamily="66" charset="0"/>
              </a:rPr>
              <a:t>С10 до 12 ч – опять класс.</a:t>
            </a:r>
          </a:p>
          <a:p>
            <a:r>
              <a:rPr lang="ru-RU" sz="4000">
                <a:latin typeface="Monotype Corsiva" pitchFamily="66" charset="0"/>
              </a:rPr>
              <a:t>С12 до 13 ч – вторая прогулка, обед.</a:t>
            </a:r>
          </a:p>
          <a:p>
            <a:r>
              <a:rPr lang="ru-RU" sz="4000">
                <a:latin typeface="Monotype Corsiva" pitchFamily="66" charset="0"/>
              </a:rPr>
              <a:t>С14 до 15 ч – чистописание или рисование.</a:t>
            </a:r>
          </a:p>
          <a:p>
            <a:r>
              <a:rPr lang="ru-RU" sz="4000">
                <a:latin typeface="Monotype Corsiva" pitchFamily="66" charset="0"/>
              </a:rPr>
              <a:t>В 17 ч – чай и прогулка.</a:t>
            </a:r>
          </a:p>
          <a:p>
            <a:r>
              <a:rPr lang="ru-RU" sz="4000">
                <a:latin typeface="Monotype Corsiva" pitchFamily="66" charset="0"/>
              </a:rPr>
              <a:t>Вечер – повторение уроков, отдых.</a:t>
            </a:r>
          </a:p>
          <a:p>
            <a:r>
              <a:rPr lang="ru-RU" sz="4000">
                <a:latin typeface="Monotype Corsiva" pitchFamily="66" charset="0"/>
              </a:rPr>
              <a:t>В 22 ч – вечерняя молитва и сон.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8501062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Monotype Corsiva" pitchFamily="66" charset="0"/>
              </a:rPr>
              <a:t>Меры наказания.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Monotype Corsiva" pitchFamily="66" charset="0"/>
              </a:rPr>
              <a:t>отделение в классе за особенный стол;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Monotype Corsiva" pitchFamily="66" charset="0"/>
              </a:rPr>
              <a:t>имена ленивых выставлялись в классе на черной доске белыми буквами;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Monotype Corsiva" pitchFamily="66" charset="0"/>
              </a:rPr>
              <a:t>лишение общего стола. Воспитанник сажается на хлеб и воду;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Monotype Corsiva" pitchFamily="66" charset="0"/>
              </a:rPr>
              <a:t>уединенное заключение, в течение которого провинившегося посещает директор, который делает ему увещания. Это наказание не должно продолжатся более трех дней.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14313" y="0"/>
            <a:ext cx="8786812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Monotype Corsiva" pitchFamily="66" charset="0"/>
              </a:rPr>
              <a:t>Меры поощрения.</a:t>
            </a:r>
          </a:p>
          <a:p>
            <a:pPr>
              <a:buFont typeface="Arial" charset="0"/>
              <a:buChar char="•"/>
            </a:pPr>
            <a:r>
              <a:rPr lang="ru-RU" sz="4000">
                <a:latin typeface="Monotype Corsiva" pitchFamily="66" charset="0"/>
              </a:rPr>
              <a:t>имена отличников изображаются золотыми буквами на белой доске и выставляются в классе;</a:t>
            </a:r>
          </a:p>
          <a:p>
            <a:pPr>
              <a:buFont typeface="Arial" charset="0"/>
              <a:buChar char="•"/>
            </a:pPr>
            <a:r>
              <a:rPr lang="ru-RU" sz="4000">
                <a:latin typeface="Monotype Corsiva" pitchFamily="66" charset="0"/>
              </a:rPr>
              <a:t>даются отличившимся ученикам книги с надписью директора и профессора той науки, в который были показаны отличные успехи;</a:t>
            </a:r>
          </a:p>
          <a:p>
            <a:pPr>
              <a:buFont typeface="Arial" charset="0"/>
              <a:buChar char="•"/>
            </a:pPr>
            <a:r>
              <a:rPr lang="ru-RU" sz="4000">
                <a:latin typeface="Monotype Corsiva" pitchFamily="66" charset="0"/>
              </a:rPr>
              <a:t>при испытаниях определяются отличившимся золотые и серебряные медали.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katerina_1.jpg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85813"/>
            <a:ext cx="8502650" cy="530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вечерняя школа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85750"/>
            <a:ext cx="4714875" cy="629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normal_Фото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844550"/>
            <a:ext cx="8128000" cy="516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вечерняя школа\Внеклассные мероприятия\attac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358187" cy="531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28625" y="5857875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Monotype Corsiva" pitchFamily="66" charset="0"/>
              </a:rPr>
              <a:t>И.Репин «Пушкин на лицейском экзамене в Царском Селе»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0770"/>
          <a:stretch>
            <a:fillRect/>
          </a:stretch>
        </p:blipFill>
        <p:spPr bwMode="auto">
          <a:xfrm>
            <a:off x="5715008" y="0"/>
            <a:ext cx="3428992" cy="41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3262" cy="40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t="6896"/>
          <a:stretch>
            <a:fillRect/>
          </a:stretch>
        </p:blipFill>
        <p:spPr bwMode="auto">
          <a:xfrm>
            <a:off x="2786050" y="0"/>
            <a:ext cx="311213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t="3590"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0936" y="3429000"/>
            <a:ext cx="4543064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вечерняя школа\Push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50006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772150" y="1936958"/>
            <a:ext cx="29289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latin typeface="Monotype Corsiva" pitchFamily="66" charset="0"/>
              </a:rPr>
              <a:t>Иван </a:t>
            </a:r>
          </a:p>
          <a:p>
            <a:pPr algn="ctr"/>
            <a:r>
              <a:rPr lang="ru-RU" sz="4400" dirty="0">
                <a:latin typeface="Monotype Corsiva" pitchFamily="66" charset="0"/>
              </a:rPr>
              <a:t>Иванович </a:t>
            </a:r>
          </a:p>
          <a:p>
            <a:pPr algn="ctr"/>
            <a:r>
              <a:rPr lang="ru-RU" sz="4400" dirty="0" err="1">
                <a:latin typeface="Monotype Corsiva" pitchFamily="66" charset="0"/>
              </a:rPr>
              <a:t>Пущин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вечерняя школа\delv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49276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492750" y="1864876"/>
            <a:ext cx="33575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latin typeface="Monotype Corsiva" pitchFamily="66" charset="0"/>
              </a:rPr>
              <a:t>Антон </a:t>
            </a:r>
          </a:p>
          <a:p>
            <a:pPr algn="ctr"/>
            <a:r>
              <a:rPr lang="ru-RU" sz="5400" dirty="0">
                <a:latin typeface="Monotype Corsiva" pitchFamily="66" charset="0"/>
              </a:rPr>
              <a:t>Антонович </a:t>
            </a:r>
          </a:p>
          <a:p>
            <a:pPr algn="ctr"/>
            <a:r>
              <a:rPr lang="ru-RU" sz="5400" dirty="0" err="1">
                <a:latin typeface="Monotype Corsiva" pitchFamily="66" charset="0"/>
              </a:rPr>
              <a:t>Дельвиг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вечерняя школа\m_26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432276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300663" y="2111583"/>
            <a:ext cx="31432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latin typeface="Monotype Corsiva" pitchFamily="66" charset="0"/>
              </a:rPr>
              <a:t>Вильгельм </a:t>
            </a:r>
          </a:p>
          <a:p>
            <a:pPr algn="ctr"/>
            <a:r>
              <a:rPr lang="ru-RU" sz="4400" dirty="0">
                <a:latin typeface="Monotype Corsiva" pitchFamily="66" charset="0"/>
              </a:rPr>
              <a:t>Карлович </a:t>
            </a:r>
          </a:p>
          <a:p>
            <a:pPr algn="ctr"/>
            <a:r>
              <a:rPr lang="ru-RU" sz="4400" dirty="0">
                <a:latin typeface="Monotype Corsiva" pitchFamily="66" charset="0"/>
              </a:rPr>
              <a:t>Кюхельбекер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27000" contrast="20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rot="-273774">
            <a:off x="358775" y="3589338"/>
            <a:ext cx="769461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Monotype Corsiva" pitchFamily="66" charset="0"/>
              </a:rPr>
              <a:t>…Отечество нам Царское Село!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6850"/>
            <a:ext cx="4929188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184308">
            <a:off x="4741691" y="4749838"/>
            <a:ext cx="4000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atin typeface="Monotype Corsiva" pitchFamily="66" charset="0"/>
              </a:rPr>
              <a:t>Александр </a:t>
            </a:r>
            <a:r>
              <a:rPr lang="en-US" sz="6600" b="1" dirty="0">
                <a:latin typeface="Monotype Corsiva" pitchFamily="66" charset="0"/>
              </a:rPr>
              <a:t>I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242101">
            <a:off x="4379349" y="1008702"/>
            <a:ext cx="43322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latin typeface="Monotype Corsiva" pitchFamily="66" charset="0"/>
              </a:rPr>
              <a:t>Император России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tniksf291-3g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5357813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44" y="428604"/>
            <a:ext cx="3714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Monotype Corsiva" pitchFamily="66" charset="0"/>
              </a:rPr>
              <a:t>Видный государственный деятель эпохи Императора России Александра I Михаил Михайлович Сперанский.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3500462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ЛИЦЕЙ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86314" y="1214422"/>
            <a:ext cx="185738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2000232" y="1214422"/>
            <a:ext cx="185738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2214563"/>
            <a:ext cx="364331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latin typeface="Monotype Corsiva" pitchFamily="66" charset="0"/>
              </a:rPr>
              <a:t>Так называлось в Афинах святилище бога солнца и поэзии Аполлона.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3438" y="2143125"/>
            <a:ext cx="4214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Monotype Corsiva" pitchFamily="66" charset="0"/>
              </a:rPr>
              <a:t>такое же название имела и древнегреческая философская школа, основанная Аристотелем на окраине Афин у храма Аполлона </a:t>
            </a:r>
            <a:r>
              <a:rPr lang="ru-RU" sz="3600" dirty="0" err="1">
                <a:latin typeface="Monotype Corsiva" pitchFamily="66" charset="0"/>
              </a:rPr>
              <a:t>Ликейского</a:t>
            </a:r>
            <a:r>
              <a:rPr lang="ru-RU" sz="3600" dirty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ечерняя школа\Внеклассные мероприятия\0_5d49_2fef2fa6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273225"/>
            <a:ext cx="6000760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Здание Царскосельского Лицея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вечерняя школа\licey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14313"/>
            <a:ext cx="7215187" cy="553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5929313"/>
            <a:ext cx="821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Monotype Corsiva" pitchFamily="66" charset="0"/>
              </a:rPr>
              <a:t>В. П. Стасов «Актовый зал Лицея»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334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82</cp:revision>
  <dcterms:created xsi:type="dcterms:W3CDTF">2008-09-10T16:15:56Z</dcterms:created>
  <dcterms:modified xsi:type="dcterms:W3CDTF">2012-01-24T11:25:21Z</dcterms:modified>
</cp:coreProperties>
</file>