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6F6E9E-590C-490A-8754-2932AC1AC0BC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F9ACEFC-9E32-421D-9295-404ECE5931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175351" cy="1793167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dirty="0" smtClean="0"/>
              <a:t> </a:t>
            </a:r>
            <a:r>
              <a:rPr lang="ru-RU" sz="8800" dirty="0" smtClean="0">
                <a:latin typeface="Century Gothic" pitchFamily="34" charset="0"/>
              </a:rPr>
              <a:t>Викторина</a:t>
            </a:r>
            <a:endParaRPr lang="ru-RU" sz="88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4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331236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128792" cy="4536504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Century Gothic" pitchFamily="34" charset="0"/>
              </a:rPr>
              <a:t>Что </a:t>
            </a:r>
            <a:r>
              <a:rPr lang="ru-RU" sz="2200" dirty="0" smtClean="0">
                <a:latin typeface="Century Gothic" pitchFamily="34" charset="0"/>
              </a:rPr>
              <a:t>вы скажете о возрасте государства Сан-Марино?</a:t>
            </a:r>
          </a:p>
          <a:p>
            <a:r>
              <a:rPr lang="ru-RU" sz="2200" dirty="0" smtClean="0">
                <a:latin typeface="Century Gothic" pitchFamily="34" charset="0"/>
              </a:rPr>
              <a:t>Кто обладает верховной исполнительной, законодательной и судебной властью в Ватикане?</a:t>
            </a:r>
          </a:p>
          <a:p>
            <a:r>
              <a:rPr lang="ru-RU" sz="2200" dirty="0" smtClean="0">
                <a:latin typeface="Century Gothic" pitchFamily="34" charset="0"/>
              </a:rPr>
              <a:t>Какова по размерам армия Монако?</a:t>
            </a:r>
          </a:p>
          <a:p>
            <a:r>
              <a:rPr lang="ru-RU" sz="2200" dirty="0" smtClean="0">
                <a:latin typeface="Century Gothic" pitchFamily="34" charset="0"/>
              </a:rPr>
              <a:t>Кто во главе государства Лихтенштейн?</a:t>
            </a:r>
          </a:p>
          <a:p>
            <a:r>
              <a:rPr lang="ru-RU" sz="2200" dirty="0" smtClean="0">
                <a:latin typeface="Century Gothic" pitchFamily="34" charset="0"/>
              </a:rPr>
              <a:t>Основной источник доходов в Андорре ?</a:t>
            </a:r>
          </a:p>
          <a:p>
            <a:r>
              <a:rPr lang="ru-RU" sz="2200" dirty="0" smtClean="0">
                <a:latin typeface="Century Gothic" pitchFamily="34" charset="0"/>
              </a:rPr>
              <a:t>Страна с самой высокой заработной платой?</a:t>
            </a:r>
          </a:p>
          <a:p>
            <a:r>
              <a:rPr lang="ru-RU" sz="2200" dirty="0" smtClean="0">
                <a:latin typeface="Century Gothic" pitchFamily="34" charset="0"/>
              </a:rPr>
              <a:t>В каком государстве нет озер и рек?</a:t>
            </a: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9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128792" cy="3878245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В </a:t>
            </a:r>
            <a:r>
              <a:rPr lang="ru-RU" dirty="0" smtClean="0">
                <a:latin typeface="Century Gothic" pitchFamily="34" charset="0"/>
              </a:rPr>
              <a:t>честь кого названо государство Сан-Марино?</a:t>
            </a:r>
          </a:p>
          <a:p>
            <a:r>
              <a:rPr lang="ru-RU" dirty="0" smtClean="0">
                <a:latin typeface="Century Gothic" pitchFamily="34" charset="0"/>
              </a:rPr>
              <a:t>Какой район самый престижный в Монако?</a:t>
            </a:r>
          </a:p>
          <a:p>
            <a:r>
              <a:rPr lang="ru-RU" dirty="0" smtClean="0">
                <a:latin typeface="Century Gothic" pitchFamily="34" charset="0"/>
              </a:rPr>
              <a:t>Столица Лихтенштейна?</a:t>
            </a:r>
          </a:p>
          <a:p>
            <a:r>
              <a:rPr lang="ru-RU" dirty="0" smtClean="0">
                <a:latin typeface="Century Gothic" pitchFamily="34" charset="0"/>
              </a:rPr>
              <a:t>В каком государстве есть улица спорта?</a:t>
            </a:r>
          </a:p>
          <a:p>
            <a:r>
              <a:rPr lang="ru-RU" dirty="0" smtClean="0">
                <a:latin typeface="Century Gothic" pitchFamily="34" charset="0"/>
              </a:rPr>
              <a:t>Чем в Андорре занимаются жители горных деревень?</a:t>
            </a:r>
          </a:p>
          <a:p>
            <a:r>
              <a:rPr lang="ru-RU" dirty="0" smtClean="0">
                <a:latin typeface="Century Gothic" pitchFamily="34" charset="0"/>
              </a:rPr>
              <a:t>Какой город из-за архитектурных особенностей целиком был включён в список </a:t>
            </a:r>
            <a:r>
              <a:rPr lang="ru-RU" dirty="0">
                <a:latin typeface="Century Gothic" pitchFamily="34" charset="0"/>
              </a:rPr>
              <a:t>В</a:t>
            </a:r>
            <a:r>
              <a:rPr lang="ru-RU" dirty="0" smtClean="0">
                <a:latin typeface="Century Gothic" pitchFamily="34" charset="0"/>
              </a:rPr>
              <a:t>семирного </a:t>
            </a:r>
            <a:r>
              <a:rPr lang="ru-RU" dirty="0">
                <a:latin typeface="Century Gothic" pitchFamily="34" charset="0"/>
              </a:rPr>
              <a:t>Н</a:t>
            </a:r>
            <a:r>
              <a:rPr lang="ru-RU" dirty="0" smtClean="0">
                <a:latin typeface="Century Gothic" pitchFamily="34" charset="0"/>
              </a:rPr>
              <a:t>аследия</a:t>
            </a:r>
            <a:r>
              <a:rPr lang="ru-RU" dirty="0" smtClean="0">
                <a:latin typeface="Century Gothic" pitchFamily="34" charset="0"/>
              </a:rPr>
              <a:t>?</a:t>
            </a:r>
          </a:p>
          <a:p>
            <a:r>
              <a:rPr lang="ru-RU" dirty="0">
                <a:latin typeface="Century Gothic" pitchFamily="34" charset="0"/>
              </a:rPr>
              <a:t> Какого цвета полосы на флаге республики Мальта? </a:t>
            </a:r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6615837" cy="416627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entury Gothic" pitchFamily="34" charset="0"/>
              </a:rPr>
              <a:t>Какой национальный состав и религия Сан-Марино?</a:t>
            </a:r>
          </a:p>
          <a:p>
            <a:r>
              <a:rPr lang="ru-RU" dirty="0" smtClean="0">
                <a:latin typeface="Century Gothic" pitchFamily="34" charset="0"/>
              </a:rPr>
              <a:t>Кто является главой государства Люксембурга ?</a:t>
            </a:r>
          </a:p>
          <a:p>
            <a:r>
              <a:rPr lang="ru-RU" dirty="0" smtClean="0">
                <a:latin typeface="Century Gothic" pitchFamily="34" charset="0"/>
              </a:rPr>
              <a:t>Основа экономики Лихтенштейна</a:t>
            </a:r>
            <a:r>
              <a:rPr lang="ru-RU" dirty="0" smtClean="0">
                <a:latin typeface="Century Gothic" pitchFamily="34" charset="0"/>
              </a:rPr>
              <a:t>?</a:t>
            </a:r>
          </a:p>
          <a:p>
            <a:r>
              <a:rPr lang="ru-RU" smtClean="0">
                <a:latin typeface="Century Gothic" pitchFamily="34" charset="0"/>
              </a:rPr>
              <a:t> </a:t>
            </a:r>
            <a:r>
              <a:rPr lang="ru-RU" dirty="0">
                <a:latin typeface="Century Gothic" pitchFamily="34" charset="0"/>
              </a:rPr>
              <a:t>На сколько частей разделена территория Андорры, как они называются?</a:t>
            </a:r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141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 Викторина</vt:lpstr>
      <vt:lpstr>Вопросы</vt:lpstr>
      <vt:lpstr>Вопросы</vt:lpstr>
      <vt:lpstr>Вопросы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Учитель</dc:creator>
  <cp:lastModifiedBy>HP</cp:lastModifiedBy>
  <cp:revision>5</cp:revision>
  <dcterms:created xsi:type="dcterms:W3CDTF">2012-02-02T12:02:54Z</dcterms:created>
  <dcterms:modified xsi:type="dcterms:W3CDTF">2012-02-02T18:43:52Z</dcterms:modified>
</cp:coreProperties>
</file>