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72" r:id="rId9"/>
    <p:sldId id="259" r:id="rId10"/>
    <p:sldId id="273" r:id="rId11"/>
    <p:sldId id="274" r:id="rId12"/>
    <p:sldId id="262" r:id="rId13"/>
    <p:sldId id="265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70" d="100"/>
          <a:sy n="70" d="100"/>
        </p:scale>
        <p:origin x="-5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1EC1-ECF3-47DC-8889-D8015E28F259}" type="datetimeFigureOut">
              <a:rPr lang="ru-RU" smtClean="0"/>
              <a:t>02.02.2012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3516-7130-4547-A206-AB6083790B9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1EC1-ECF3-47DC-8889-D8015E28F259}" type="datetimeFigureOut">
              <a:rPr lang="ru-RU" smtClean="0"/>
              <a:t>02.02.2012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3516-7130-4547-A206-AB6083790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1EC1-ECF3-47DC-8889-D8015E28F259}" type="datetimeFigureOut">
              <a:rPr lang="ru-RU" smtClean="0"/>
              <a:t>02.02.2012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3516-7130-4547-A206-AB6083790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1EC1-ECF3-47DC-8889-D8015E28F259}" type="datetimeFigureOut">
              <a:rPr lang="ru-RU" smtClean="0"/>
              <a:t>02.02.2012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3516-7130-4547-A206-AB6083790B9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1EC1-ECF3-47DC-8889-D8015E28F259}" type="datetimeFigureOut">
              <a:rPr lang="ru-RU" smtClean="0"/>
              <a:t>02.02.2012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3516-7130-4547-A206-AB6083790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1EC1-ECF3-47DC-8889-D8015E28F259}" type="datetimeFigureOut">
              <a:rPr lang="ru-RU" smtClean="0"/>
              <a:t>02.02.2012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3516-7130-4547-A206-AB6083790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1EC1-ECF3-47DC-8889-D8015E28F259}" type="datetimeFigureOut">
              <a:rPr lang="ru-RU" smtClean="0"/>
              <a:t>02.02.2012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3516-7130-4547-A206-AB6083790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1EC1-ECF3-47DC-8889-D8015E28F259}" type="datetimeFigureOut">
              <a:rPr lang="ru-RU" smtClean="0"/>
              <a:t>02.02.2012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3516-7130-4547-A206-AB6083790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1EC1-ECF3-47DC-8889-D8015E28F259}" type="datetimeFigureOut">
              <a:rPr lang="ru-RU" smtClean="0"/>
              <a:t>02.02.2012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3516-7130-4547-A206-AB6083790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1EC1-ECF3-47DC-8889-D8015E28F259}" type="datetimeFigureOut">
              <a:rPr lang="ru-RU" smtClean="0"/>
              <a:t>02.02.2012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3516-7130-4547-A206-AB6083790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1EC1-ECF3-47DC-8889-D8015E28F259}" type="datetimeFigureOut">
              <a:rPr lang="ru-RU" smtClean="0"/>
              <a:t>02.02.2012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3516-7130-4547-A206-AB6083790B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47F1EC1-ECF3-47DC-8889-D8015E28F259}" type="datetimeFigureOut">
              <a:rPr lang="ru-RU" smtClean="0"/>
              <a:t>02.02.2012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4DA3516-7130-4547-A206-AB6083790B9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143000"/>
            <a:ext cx="7117180" cy="1470025"/>
          </a:xfrm>
        </p:spPr>
        <p:txBody>
          <a:bodyPr/>
          <a:lstStyle/>
          <a:p>
            <a:r>
              <a:rPr lang="ru-RU" sz="8000" dirty="0" err="1" smtClean="0"/>
              <a:t>лихтенштейн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6987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3332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3999" cy="54864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0" y="76200"/>
            <a:ext cx="2209800" cy="579438"/>
          </a:xfrm>
        </p:spPr>
        <p:txBody>
          <a:bodyPr/>
          <a:lstStyle/>
          <a:p>
            <a:r>
              <a:rPr lang="ru-RU" sz="4000" dirty="0" smtClean="0"/>
              <a:t>религия</a:t>
            </a:r>
            <a:endParaRPr lang="ru-RU" sz="4000" dirty="0"/>
          </a:p>
        </p:txBody>
      </p:sp>
      <p:sp>
        <p:nvSpPr>
          <p:cNvPr id="6" name="Объект 2"/>
          <p:cNvSpPr>
            <a:spLocks noGrp="1"/>
          </p:cNvSpPr>
          <p:nvPr>
            <p:ph sz="quarter" idx="14"/>
          </p:nvPr>
        </p:nvSpPr>
        <p:spPr>
          <a:xfrm>
            <a:off x="304800" y="6096000"/>
            <a:ext cx="8763000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/>
              <a:t>Кафедральный собор в Лихтенштейне.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1673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27272" cy="6858000"/>
          </a:xfrm>
        </p:spPr>
      </p:pic>
    </p:spTree>
    <p:extLst>
      <p:ext uri="{BB962C8B-B14F-4D97-AF65-F5344CB8AC3E}">
        <p14:creationId xmlns:p14="http://schemas.microsoft.com/office/powerpoint/2010/main" val="36284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040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3657600" cy="6172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85800"/>
            <a:ext cx="5105400" cy="61722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6096"/>
            <a:ext cx="8153400" cy="579438"/>
          </a:xfrm>
        </p:spPr>
        <p:txBody>
          <a:bodyPr/>
          <a:lstStyle/>
          <a:p>
            <a:r>
              <a:rPr lang="ru-RU" dirty="0" smtClean="0"/>
              <a:t>Достопримечательности  </a:t>
            </a:r>
            <a:r>
              <a:rPr lang="ru-RU" dirty="0" err="1" smtClean="0"/>
              <a:t>лихтенштейна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13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33400"/>
            <a:ext cx="6019800" cy="63246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7400" y="-15240"/>
            <a:ext cx="3962400" cy="579438"/>
          </a:xfrm>
        </p:spPr>
        <p:txBody>
          <a:bodyPr/>
          <a:lstStyle/>
          <a:p>
            <a:r>
              <a:rPr lang="ru-RU" dirty="0" smtClean="0"/>
              <a:t>Фотогалерея </a:t>
            </a:r>
            <a:r>
              <a:rPr lang="ru-RU" dirty="0" err="1" smtClean="0"/>
              <a:t>берна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1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43200" y="0"/>
            <a:ext cx="2895600" cy="579438"/>
          </a:xfrm>
        </p:spPr>
        <p:txBody>
          <a:bodyPr/>
          <a:lstStyle/>
          <a:p>
            <a:r>
              <a:rPr lang="ru-RU" dirty="0" smtClean="0"/>
              <a:t>Долина </a:t>
            </a:r>
            <a:r>
              <a:rPr lang="ru-RU" dirty="0" err="1" smtClean="0"/>
              <a:t>рейна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14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1295400"/>
            <a:ext cx="7924800" cy="2713038"/>
          </a:xfrm>
        </p:spPr>
        <p:txBody>
          <a:bodyPr/>
          <a:lstStyle/>
          <a:p>
            <a:r>
              <a:rPr lang="ru-RU" sz="9600" dirty="0" smtClean="0"/>
              <a:t>интересные</a:t>
            </a:r>
            <a:br>
              <a:rPr lang="ru-RU" sz="9600" dirty="0" smtClean="0"/>
            </a:br>
            <a:r>
              <a:rPr lang="ru-RU" sz="9600" dirty="0" smtClean="0"/>
              <a:t>факты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40987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Интересные факты </a:t>
            </a:r>
            <a:endParaRPr lang="ru-RU" sz="40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Лихтенштейн-самая маленькая и единственная  немецко-говорящая страна на </a:t>
            </a:r>
            <a:r>
              <a:rPr lang="ru-RU" sz="2400" dirty="0"/>
              <a:t>З</a:t>
            </a:r>
            <a:r>
              <a:rPr lang="ru-RU" sz="2400" dirty="0" smtClean="0"/>
              <a:t>емле ,которая не граничит с Германией </a:t>
            </a:r>
          </a:p>
          <a:p>
            <a:r>
              <a:rPr lang="ru-RU" sz="2400" dirty="0" smtClean="0"/>
              <a:t>Большая часть ландшафта Лихтенштейна является гористой , что делает страну чрезвычайно привлекательной для занятия зимними видами спорта </a:t>
            </a:r>
          </a:p>
          <a:p>
            <a:r>
              <a:rPr lang="ru-RU" sz="2400" dirty="0" smtClean="0"/>
              <a:t>Национальная кухня очень схожа с кухней Швейцарии. Популярны такие блюда , как </a:t>
            </a:r>
            <a:r>
              <a:rPr lang="ru-RU" sz="2400" dirty="0" err="1" smtClean="0"/>
              <a:t>фуа-гра</a:t>
            </a:r>
            <a:r>
              <a:rPr lang="ru-RU" sz="2400" dirty="0" smtClean="0"/>
              <a:t> , разнообразные каши , молочные продукты , сыр .</a:t>
            </a:r>
          </a:p>
        </p:txBody>
      </p:sp>
    </p:spTree>
    <p:extLst>
      <p:ext uri="{BB962C8B-B14F-4D97-AF65-F5344CB8AC3E}">
        <p14:creationId xmlns:p14="http://schemas.microsoft.com/office/powerpoint/2010/main" val="2606011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57200"/>
            <a:ext cx="6248400" cy="6148579"/>
          </a:xfrm>
        </p:spPr>
      </p:pic>
    </p:spTree>
    <p:extLst>
      <p:ext uri="{BB962C8B-B14F-4D97-AF65-F5344CB8AC3E}">
        <p14:creationId xmlns:p14="http://schemas.microsoft.com/office/powerpoint/2010/main" val="396330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0"/>
            <a:ext cx="7123080" cy="924475"/>
          </a:xfrm>
        </p:spPr>
        <p:txBody>
          <a:bodyPr/>
          <a:lstStyle/>
          <a:p>
            <a:r>
              <a:rPr lang="ru-RU" sz="7200" dirty="0" smtClean="0"/>
              <a:t>Столица –Вадуц</a:t>
            </a:r>
            <a:endParaRPr lang="ru-RU" sz="7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524"/>
            <a:ext cx="9144000" cy="6086475"/>
          </a:xfrm>
        </p:spPr>
      </p:pic>
    </p:spTree>
    <p:extLst>
      <p:ext uri="{BB962C8B-B14F-4D97-AF65-F5344CB8AC3E}">
        <p14:creationId xmlns:p14="http://schemas.microsoft.com/office/powerpoint/2010/main" val="201503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92874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123080" cy="924475"/>
          </a:xfrm>
        </p:spPr>
        <p:txBody>
          <a:bodyPr/>
          <a:lstStyle/>
          <a:p>
            <a:r>
              <a:rPr lang="ru-RU" dirty="0" smtClean="0"/>
              <a:t>Замок Вадуц, построенный в период Средневековья.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70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9144000" cy="684580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6800" y="0"/>
            <a:ext cx="6400800" cy="685800"/>
          </a:xfrm>
        </p:spPr>
        <p:txBody>
          <a:bodyPr/>
          <a:lstStyle/>
          <a:p>
            <a:r>
              <a:rPr lang="ru-RU" sz="3600" dirty="0" smtClean="0"/>
              <a:t>Лихтенштейн. Новое время.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5504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0" y="-9144"/>
            <a:ext cx="5410200" cy="466344"/>
          </a:xfrm>
        </p:spPr>
        <p:txBody>
          <a:bodyPr/>
          <a:lstStyle/>
          <a:p>
            <a:r>
              <a:rPr lang="ru-RU" dirty="0" smtClean="0"/>
              <a:t>Лихтенштейн. </a:t>
            </a:r>
            <a:r>
              <a:rPr lang="en-US" dirty="0" smtClean="0"/>
              <a:t>Xix</a:t>
            </a:r>
            <a:r>
              <a:rPr lang="ru-RU" dirty="0" smtClean="0"/>
              <a:t> столетие.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200"/>
            <a:ext cx="9144000" cy="6400800"/>
          </a:xfrm>
        </p:spPr>
      </p:pic>
    </p:spTree>
    <p:extLst>
      <p:ext uri="{BB962C8B-B14F-4D97-AF65-F5344CB8AC3E}">
        <p14:creationId xmlns:p14="http://schemas.microsoft.com/office/powerpoint/2010/main" val="12084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76400" y="0"/>
            <a:ext cx="5334000" cy="579438"/>
          </a:xfrm>
        </p:spPr>
        <p:txBody>
          <a:bodyPr/>
          <a:lstStyle/>
          <a:p>
            <a:r>
              <a:rPr lang="ru-RU" dirty="0" smtClean="0"/>
              <a:t>Лихтенштейн. </a:t>
            </a:r>
            <a:r>
              <a:rPr lang="en-US" dirty="0" smtClean="0"/>
              <a:t>Xx</a:t>
            </a:r>
            <a:r>
              <a:rPr lang="ru-RU" dirty="0" smtClean="0"/>
              <a:t> столетие.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6324600"/>
          </a:xfrm>
        </p:spPr>
      </p:pic>
    </p:spTree>
    <p:extLst>
      <p:ext uri="{BB962C8B-B14F-4D97-AF65-F5344CB8AC3E}">
        <p14:creationId xmlns:p14="http://schemas.microsoft.com/office/powerpoint/2010/main" val="188650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3733800" cy="49530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85800"/>
            <a:ext cx="4800600" cy="4953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52600" y="24384"/>
            <a:ext cx="5410200" cy="579438"/>
          </a:xfrm>
        </p:spPr>
        <p:txBody>
          <a:bodyPr/>
          <a:lstStyle/>
          <a:p>
            <a:r>
              <a:rPr lang="ru-RU" dirty="0" smtClean="0"/>
              <a:t>Лихтенштейн. </a:t>
            </a:r>
            <a:r>
              <a:rPr lang="en-US" dirty="0" smtClean="0"/>
              <a:t>XXI</a:t>
            </a:r>
            <a:r>
              <a:rPr lang="ru-RU" dirty="0" smtClean="0"/>
              <a:t> столетие.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65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"/>
            <a:ext cx="8001000" cy="48768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7123080" cy="1295400"/>
          </a:xfrm>
        </p:spPr>
        <p:txBody>
          <a:bodyPr/>
          <a:lstStyle/>
          <a:p>
            <a:r>
              <a:rPr lang="ru-RU" dirty="0" smtClean="0"/>
              <a:t>Форма государственного устройства – конституционная монархия.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29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579</TotalTime>
  <Words>109</Words>
  <Application>Microsoft Office PowerPoint</Application>
  <PresentationFormat>Экран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Горизонт</vt:lpstr>
      <vt:lpstr>лихтенштейн</vt:lpstr>
      <vt:lpstr>Презентация PowerPoint</vt:lpstr>
      <vt:lpstr>Столица –Вадуц</vt:lpstr>
      <vt:lpstr>Замок Вадуц, построенный в период Средневековья.</vt:lpstr>
      <vt:lpstr>Лихтенштейн. Новое время.</vt:lpstr>
      <vt:lpstr>Лихтенштейн. Xix столетие.</vt:lpstr>
      <vt:lpstr>Лихтенштейн. Xx столетие.</vt:lpstr>
      <vt:lpstr>Лихтенштейн. XXI столетие.</vt:lpstr>
      <vt:lpstr>Форма государственного устройства – конституционная монархия.</vt:lpstr>
      <vt:lpstr>Презентация PowerPoint</vt:lpstr>
      <vt:lpstr>религия</vt:lpstr>
      <vt:lpstr>Презентация PowerPoint</vt:lpstr>
      <vt:lpstr>Презентация PowerPoint</vt:lpstr>
      <vt:lpstr>Достопримечательности  лихтенштейна. </vt:lpstr>
      <vt:lpstr>Фотогалерея берна</vt:lpstr>
      <vt:lpstr>Долина рейна</vt:lpstr>
      <vt:lpstr>интересные факты</vt:lpstr>
      <vt:lpstr>Интересные факты </vt:lpstr>
    </vt:vector>
  </TitlesOfParts>
  <Company>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Лихтенштейн</dc:title>
  <dc:creator>Мария</dc:creator>
  <cp:lastModifiedBy>Учитель</cp:lastModifiedBy>
  <cp:revision>22</cp:revision>
  <dcterms:created xsi:type="dcterms:W3CDTF">2012-01-28T16:15:45Z</dcterms:created>
  <dcterms:modified xsi:type="dcterms:W3CDTF">2012-02-02T10:30:39Z</dcterms:modified>
</cp:coreProperties>
</file>