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69" r:id="rId4"/>
    <p:sldId id="258" r:id="rId5"/>
    <p:sldId id="264" r:id="rId6"/>
    <p:sldId id="262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4576" autoAdjust="0"/>
  </p:normalViewPr>
  <p:slideViewPr>
    <p:cSldViewPr>
      <p:cViewPr varScale="1">
        <p:scale>
          <a:sx n="70" d="100"/>
          <a:sy n="70" d="100"/>
        </p:scale>
        <p:origin x="-5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B90F8DD-68E5-42F6-BF79-94806C6FA62B}" type="datetimeFigureOut">
              <a:rPr lang="ru-RU" smtClean="0"/>
              <a:pPr/>
              <a:t>02.02.2012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1CF611-BB7F-46EA-882E-ACC8E1E7D3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F8DD-68E5-42F6-BF79-94806C6FA62B}" type="datetimeFigureOut">
              <a:rPr lang="ru-RU" smtClean="0"/>
              <a:pPr/>
              <a:t>02.02.2012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F611-BB7F-46EA-882E-ACC8E1E7D3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F8DD-68E5-42F6-BF79-94806C6FA62B}" type="datetimeFigureOut">
              <a:rPr lang="ru-RU" smtClean="0"/>
              <a:pPr/>
              <a:t>02.02.2012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F611-BB7F-46EA-882E-ACC8E1E7D3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90F8DD-68E5-42F6-BF79-94806C6FA62B}" type="datetimeFigureOut">
              <a:rPr lang="ru-RU" smtClean="0"/>
              <a:pPr/>
              <a:t>02.02.2012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1CF611-BB7F-46EA-882E-ACC8E1E7D3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B90F8DD-68E5-42F6-BF79-94806C6FA62B}" type="datetimeFigureOut">
              <a:rPr lang="ru-RU" smtClean="0"/>
              <a:pPr/>
              <a:t>02.02.2012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1CF611-BB7F-46EA-882E-ACC8E1E7D3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F8DD-68E5-42F6-BF79-94806C6FA62B}" type="datetimeFigureOut">
              <a:rPr lang="ru-RU" smtClean="0"/>
              <a:pPr/>
              <a:t>02.02.2012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F611-BB7F-46EA-882E-ACC8E1E7D3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F8DD-68E5-42F6-BF79-94806C6FA62B}" type="datetimeFigureOut">
              <a:rPr lang="ru-RU" smtClean="0"/>
              <a:pPr/>
              <a:t>02.02.2012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F611-BB7F-46EA-882E-ACC8E1E7D3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90F8DD-68E5-42F6-BF79-94806C6FA62B}" type="datetimeFigureOut">
              <a:rPr lang="ru-RU" smtClean="0"/>
              <a:pPr/>
              <a:t>02.02.2012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1CF611-BB7F-46EA-882E-ACC8E1E7D3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F8DD-68E5-42F6-BF79-94806C6FA62B}" type="datetimeFigureOut">
              <a:rPr lang="ru-RU" smtClean="0"/>
              <a:pPr/>
              <a:t>02.02.2012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F611-BB7F-46EA-882E-ACC8E1E7D3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90F8DD-68E5-42F6-BF79-94806C6FA62B}" type="datetimeFigureOut">
              <a:rPr lang="ru-RU" smtClean="0"/>
              <a:pPr/>
              <a:t>02.02.2012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1CF611-BB7F-46EA-882E-ACC8E1E7D3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90F8DD-68E5-42F6-BF79-94806C6FA62B}" type="datetimeFigureOut">
              <a:rPr lang="ru-RU" smtClean="0"/>
              <a:pPr/>
              <a:t>02.02.2012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1CF611-BB7F-46EA-882E-ACC8E1E7D32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90F8DD-68E5-42F6-BF79-94806C6FA62B}" type="datetimeFigureOut">
              <a:rPr lang="ru-RU" smtClean="0"/>
              <a:pPr/>
              <a:t>02.02.2012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1CF611-BB7F-46EA-882E-ACC8E1E7D32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Сан-Марино</a:t>
            </a:r>
            <a:endParaRPr lang="ru-RU" sz="60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5602" name="Picture 2" descr="http://t1.gstatic.com/images?q=tbn:ANd9GcS20IMMpRYeaWx0BUZqJUc1lmZ5xMPOnW-1BhIA72dJ-DdE9x7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1" y="285728"/>
            <a:ext cx="6008521" cy="450059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ru-RU" sz="32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       </a:t>
            </a:r>
            <a:r>
              <a:rPr lang="ru-RU" sz="4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Географическое</a:t>
            </a:r>
            <a:br>
              <a:rPr lang="ru-RU" sz="4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4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       положение</a:t>
            </a:r>
            <a:endParaRPr lang="ru-RU" sz="4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1357298"/>
            <a:ext cx="7686700" cy="1357322"/>
          </a:xfrm>
        </p:spPr>
        <p:txBody>
          <a:bodyPr/>
          <a:lstStyle/>
          <a:p>
            <a:r>
              <a:rPr lang="ru-RU" dirty="0" smtClean="0"/>
              <a:t>Общая площадь 61,2 кв. км.  Страна располагается на юго-западном склоне трёхглавого горного массива Монте-Титано . Население государства — 32 075 человек</a:t>
            </a:r>
            <a:endParaRPr lang="ru-RU" dirty="0"/>
          </a:p>
        </p:txBody>
      </p:sp>
      <p:pic>
        <p:nvPicPr>
          <p:cNvPr id="7" name="Picture 2" descr="http://t3.gstatic.com/images?q=tbn:ANd9GcSng7meyNbbckOf1UZOViYuH8M7Ct2iGc0h5soJkW_y-uYG7iz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500306"/>
            <a:ext cx="5643602" cy="435769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08" y="142852"/>
            <a:ext cx="6172200" cy="666734"/>
          </a:xfrm>
        </p:spPr>
        <p:txBody>
          <a:bodyPr>
            <a:normAutofit fontScale="92500" lnSpcReduction="10000"/>
          </a:bodyPr>
          <a:lstStyle/>
          <a:p>
            <a:r>
              <a:rPr lang="ru-RU" sz="4400" dirty="0" smtClean="0"/>
              <a:t>       </a:t>
            </a:r>
            <a:r>
              <a:rPr lang="ru-RU" sz="4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население</a:t>
            </a:r>
            <a:endParaRPr lang="ru-RU" sz="4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49154" name="AutoShape 2" descr="data:image/jpeg;base64,/9j/4AAQSkZJRgABAQAAAQABAAD/2wCEAAkGBhQSERUUExQWFRUWGBoXGBgYGRgdGBwcHxsaHBgcHxwaHScfGBojGhwaHy8gIycpLCwsHB4xNTAqNSYrLCkBCQoKDgwOGg8PGiwkHyQqKSwsLCksLCwsLCwsLCwsLCwpLCwsLCwsLCwsLCwsLCwsLCwsLCwsLCwsLCwsLCwsLP/AABEIAMIBAwMBIgACEQEDEQH/xAAcAAACAgMBAQAAAAAAAAAAAAAFBgMEAAIHAQj/xABGEAACAQIEBAMFBgMGBQIHAQABAhEDIQAEEjEFBkFREyJhMnGBkaEHFEKxwdEjUvAzYoKy4fEVJHKSojTSFkNEU4OTwhf/xAAaAQADAQEBAQAAAAAAAAAAAAAAAQIDBAUG/8QALREAAgIBAwMEAAQHAAAAAAAAAAECESEDEjFBUWEEEyJxBRQy8EKBkaGxwdH/2gAMAwEAAhEDEQA/AGBH2IHTHsYlNAj1xVzdRgxCKGgSZkb7R64xNbLlBpKze+FX/hQLMys6Esx8rsNyT3jE3CcpXpVA7moy3GmVMm56bd+n6Y3pZ5VA16lsCCVbY7GwNj64maZtpOObLvCaFZdWqo7pf2o6R23uw3xf8Cf9cUuGcQUmpNRQAAqrqF5hmMb9h8Plrn+P0qLBXJlhIIBI3jcYt4S+jJ5k/svNlFPb5YqZvKUV0tVCDVIUt6ASPTcYIU6gIERHfE/ghgkifa/T9sCAWm4Bl6p9oN2GoEAdgBtinmuUW1+IH1Efh9lTFgOsD59cNNfg9KQ+hQwYEGBNiMXfCtbDE8CHV5Yq5VPGrinWJZdFOTAmSSSV3FgBcYM8Ly1POoxNHwyDBBIPyjcfLBrm6iXpU4E+aTHuxX5MowKgI64d/Kgr42LvE/s4U3S3wws8U4XmOGxUSq9OTplWI6E3vtYnHbGTAri/K4zlTLIw/h063i1PVVVoX/E5UH0nF0jOw9ySMx9yotmmLVWXWZEEBrqp7kAifl0wn8/85hiaKrKhiughgzupF++gGRtc/CHnmTOtRyzujIhAsznSPhAPm7CDfHMOWeCnX95zTfxHICA7KCbATuxv9SZknCYkU0yL5bTVdGq18xqWB7KiLqWM6IEWA6EAiMS5vIhUV80zaZhaNNYTUdhvdrXLGPW+GritVQ9IyoAJ7QP4dTvthc53zuimlMg6i03EWgwe/wDt7sTllWhk4fRVUAChbbWt6SOvuxpRH/MP60l32s7fLFLlziYq0wsQURJvvI/0wxUOHAHUSZIAgRMAkiTFt9sSuSmVM+v9naSaqfrgTzdxI0qNg0giDHlEdzube+MEOYc4KahoMLUQwLkwMJdLnUZqp4DqrCowRVk6vagtYdEJO42G84UnfxCK6iJmW+8szmfKVE3MsTPx6mfd3wxUKLZzNFgIXVI26GNRO0KTAP8AMSRMRgc2QPjvSpg3bZd1EBf+4+yPiemOqcF4AmWy+ggGoygtA9kArCidpFgOnW5M2ltVITe52yTlrKaEgDSCDpHXcAnfaAIxX5HQHIUBqM6SBBuDJmMGsvTgC0HYjpaIA9P69wjlNE+6qEHk1OBveHYAWgm2EHQKhR0JPUz5n989J2xOFI73B33/AK+GMiLAkbTER7h1J9YxjDtYR3g9PjiiSrxZg1GRMSOkdY2PrjmtBbY6ZxJYpRGxX88I/DeA1ajEBdMH8Xljt6/IHHPrpyqj0/QTjDc5Og3yQ38OqP7y/wCU/thV4kn8cj0XDXkq9DIK4q16YZtNhciJ2VZZt+2A/wD8Uorf8vlWqMbCpU8vW0CGeN/5cNadw2sh+ojDXeosnuSyraB5W6/hPc4zFyhnM266nCKxmwWwvbdpNovjML2kV+dfYMCuQMD83xulTEVGClj/AF1wSRQZG3ywuczZOmqvVKhnA0rM/wDUetjCxPrjW6ODnBNkuYKRgmoPaqE36RCfO+LKZxGVRqU/waA3BvMMPh1xymlkah7z7sXMhlaviAsTpUEmJNvnhN9SlgfuEcPRkXxF1EsJ1C86dTSfjG+wGPW4LTFNyq6fIhABI9pxB+Fx64QF47XBtqA6QenTBDIcxZh203Nh7URCmVHwOww0yWrOi5bLhPJJPXzEnErcSFMqGp1CIN0XUL/WcB+G5iq/mq6dX93bBvLsZnf0wrKR5W47QYRr0m1nDL/mAxbZ7Ag4F5HJPqHiVmqqFYEMqAkl5DSOy+SPSd8Ea9Tr17YZLC6748FEAyABPb/TC5zfxqplqaPTIkvphjAI0s3YwfL22nE/KvHmzVIu6hCGKwDO0XkdDOLvoTQfJxBneY6WSptVqk7aVUC7NvpHwEzjKVaZIMgMV+UT+f8AU4ocadAEd1nQ0rJAuVIMT6ThkiDzPzrWqVk8dRLgslHUVWmkjSWhTqZ4O+0TaYxFV5r89JqjBSIhVMjcW6f93de2E3iNerVzdd2Gt9bghTK2OkAHqoAgdwB3wOJZ3MzM3mfd/QwMDpvFc0r00LNpUVlcswjyBXYx/OSLCNyQJG+F7jnMjZqu9XTIZyR1hZhV0+iwPU4vcqqfA0NJiqywSTbwtr9PTG+e4cuVptVVA7alABJAv7t47Yi6wXXUZfs8ymqodR8pAJsQQFBJBEmDfvh4q5pdyy3vuMJfBMy1TKobK1WkuqBYagpMDpO2NK/LmoMWIKqATvfe2/YYjc06SKpPLDefqCtZTI8ZUkGfw3iOo2+GOZcWyf3LNHwp1QukiJFlgD1JUXPQscNHKebSjkUYyESvdiZ1WOsi22olQLzHrilwXhr56u+ZcELfQOgBB0ybTb6A98aIhlnkvl0owqNuQHJj8RkNY38osPQ7e1h2vLG+qGv1klfQ/lfEeWo6YiIAt5dz/MRuRewF8bZjMqj+YmSSBAJm47f7YlvJS4LCGCABF4j5bn+bC5yK/wDyib+3Vv8A/kbr0/O2DfFOJeCviFHcr5tFMAmAJvJHT1+eEngvGswMtTShTpUrP5jLsxDHV5RENMm8/nFC6Dz4sAxAj3n0ux/1wL4hzZlqJI8RWYbKk1G/8ZCn3kYWX5fzFcn7zVqP6N7MC/sJC/A32nDPk+WqYoqopklC0CAgv3mDtf44ZIMqc4Vqo/gZeNNw9Y3m49hJPe2rFX/huczM+NXdAY8iAopJ6QvmPuLHDRQyOm4AXcAIABPcswv29kzFuuN1y4UgjSWHU6mYnYEsbKN/KPhhDF7IcjrTk6FgmPNvtc+X2pjqfW22C1DhNNLs2qNlVYA6bLLE9RfBmtlSTMG3cx8ht9Opx5Uowu8W6R+fS3phtCAlSkJtTYD1Yz9WP9dtsZi1mETV8tmbsMZiNpoV1viKvkVcQwkTIkbHvhU4PwsvlqT+NWDFUafEY3LkGxJHswMWHpVxWVEzLwfEksFMaWCiwAmx9NsFBLDoK1uDoqk6QYBMbbDAetlSVlqJCxfRUH5FdsXqL5wp/aU2lASDTIJ1EqRIY++cQZnMZg0yppJHmGpahBBQzI1L6WB32ODaNSwVqXAVcMNLKVKghtM3Eg2O0XvvixQ5RZYfT5GsGIBBi9v3wM4dlq333wCz062bKkOxVl9lnMkG5hu09MdHTIVfDp0igY06aDUtyxCgGBpGkkybsZGG4ZFuxYIpZTTbfFmiYOKC805U28VQdvN5drHf1tjUpl67yXQwIEPfcnv64hDuwshHXEdYCe/9fTFUcKVCGV3MH2dbFflONuJ59KCaqrBRsJ3J7AdcN+Qq8Ih4tUNc0ddOAjljBmZpVEgdZ88/A4l4JWSmhQMEnSFm2yKCe1gJv6d8J9PnepK60U+afKw7EfDf6Yu5bm6gHLVJGqFEiVsSTfr0+WKU0xS0pRy0PuSZPMqGYbUb7agIvteJ+eKXHaBJy5VtOmtMEwDNKqokwYgsDsdvjgHR4jQqMhR1EESQdNuvbtgrzFUASkdekeKDO/4Xja5OqI+GLTtmLVI5jUpaa9ZiZ1VqhJ3uXfrF57/QTGBuYoTmC3cA/li/na48SoRtraL/AN5rj4YgpJNTUdtgPzM/LElIYeBLAPZqzsP+wgR8sF+L8NavSWmkS9RfaIUDfc4H8Oqf2faT/kbBfMcRpUmptUIs0wImwMW98YmNOWRybUXRLwrLGlRp05DGmirI2MCJAN4wWp0g9JwbhgAReNmtHSxOAfDeLLWLaVYBQILCAd5ib4I8I4gSKxddNNGKSbliDuBG23xIGIVt2W+Afx7g4OWy2VUxqq07dNABDSBEqAZ9Zjrhh4Xl/DppSgBVWGG8tbUT/MZkR++Kmby5XwnezvXoz1KAEwg3kjqRuxJwVUQ3YkWHXYf1N8aNkoypUCyxPSSfSCbC5iJ+Z3JGE9ePHM5qm5Y0surxTBMGoxB0kyRqvEL9b3cS2/YifU+/+7f+ojCDxJC8hWplFdh5VLHUqq121C4226Th7bJujoGVYFwJlgxnrAIBj8vfE+mAPIlJDlxqEk1Knf8A+5Vjb1jfArlOaGXq5t9TMlTwtCwNU6D+KbgmI9OuGLl7LLRQoPMNWoGR+Oag9Pxx1xTQJ4oMJTsFACiI93wHx+uPSDO5NjMC3pbvc7Y0R5vpk+vT4ne4m2JgpA3Fuwv9cICJ6VrqINoYgn0tfG9KqZncDYAQLSIk2PwxjNaSGMGdh+X+nywQp5YCnrYSFEgD5b9sMRpSpO/Tfr2/fEhyNNfaMkXgXPpjdqjVhCgqtjqBiLXHrBPzGLdTKgkkmJgkbCREGd+mGAA4gqeI0D02O4EH64zE/EQBUYDbf4kAn64zElnL6FDN0KaKPCMKgjzA26TJBg4sU6WYLBvCWQG2qCCGYM1io6jqcUODc4jMkUqsa9gw2b3joetvp1dcuLRtGEDsArxupSYa8u+wXy6SLGehxVr8R8pV0qANuXptF3DdAe2LnG+aKFBtF3cbqsW95NgfTFXKc+0XaKiNTn8VmX4xcYm0FMGJnS2fy1VddTwXrVG0zIQ2pjzRFoHwOHanzxAI0VwRadKmPqfS/uwt800qusVKdQCmyALABvcmSRcGxEdjgMmczF1FQXif4dP1629cXyIY62h6dwVJ8VtLbjUVJB3E4GcX4bRLOdK3VjIA3asg+Bj88e5TJ0Ghcw9EVtdtJCtpgRqg2O9p2AwRfllYhXqC5/G0RfpMYWAB/D+EUy5gMumo48rMtgrW8pHWD8BjzjHBXhVp1HLMrRrIcSopmPPMTLfP0xtV4HUS613BjspM9emNqaV6NQFiaoA0gaQp2BkSY6QfhiZp7XRUGlJWIi5hywUrTJJi9NQZ/wAMHBjPcrlZLKhAE+Usthc7kjFrjvCnfMLVp0mEkaw2kCepBBO43tY4Z83lTXTQbErBOCFtW0aa+y1sFrlPlpKinWCp1COjWEg376vywzcW1UfDNWo70g8nWQseR7l0XUBcC4vOLeU4OiQQWBFxJJAtFg0jYxijz3RV6CK1daAL3ZjAcQfKe46x6DFrk53wc5zWaGtmkEami89TedzIjHmUzwZyB2Jmf0wLz+WC1HVHFRVI8y+y1gbfPHvDH0sTBNiO1/fhtDQ18Kz6UnYNP9ox6n8JAxeCq1fLPSlUqvUDAqAWKgkmdwLxE7g2wAThzvXWmI1VINthMz8BBOHrivCtIyzJH8AmFNpBULv0iJ+Jxxz1Ns1HuehLRh7e5c0L3LNd6WXdlBYJUd3k+15FkTBM7HD7wXKErTLAALJIER4jHU5tvpkj3zby3ROHmHbLqD5HDyCbtABQyQGBOgRA2OOjUGNKAxUqEkG4JaSXJ1HaSDud8dVUjzyDOE+Fl4kn7xR23/tCN56z364rU87UrZs+Xw6NHUDq3YhdyTcL2774CPzlQqGmgV4pV6beNpIphVqrqh9wYJ26C+KFPiVfjObbK5aaOUmargXKjdid9TAaQvreb4lIphXP8Xr8QrNk+HkhQYrZkyUT0HrbYf7CebqdDh2jKZbzNTQtVcklmciDMddLSfeo6HHSs/Wy/BuHMaSALTEInV3Nlk7sSbk9gcfOfEeLPXqM7klnYlj1JJk/XGjxwSkqydb5LpAZGpmajEK1Ri+8SSJNyBAAE72B92LuQy1RajozkstY+cG5EEgDoARHusMAuVcvUHC5FSmihls6GopD09XmUAkRLX6A9sX+F1ylfwqxZmaq0MpgEKgK2EeUrEfDC6AOVCuxFgPebn5WHp2xPlq2qD6+739e+IHoGkoZgTJ2FzttfoAJ+GK/CqXhrpOrUCT5mLEKxLAT6fpgAL1xKz+/xwUy7akVREab2m3YD3e/C9mc6kCSACbCTJ67bn3YHZj7Q6FGoUVaruohgCoGryyJY9IHxtvhiHZaTRZrdLdOgi3uxq2WXrfr9I6fvjnnE/tYKiVSmlj/AGjs3zgKAf8AFhQ4n9r+Zb/6img7U0B+pDGf8WGI61n6iioQCOn5CcZjk3Dubnq0w5q1mJnzFmvDEfz2FtsZjM0oRsiClRGBI0sD9cdg43xM0MrVqKZdU8vvJCg/Amcc1bgVPVThAJYbE9x64fOa1JydXbcf51w3wSnZyZ5JmST3/rrjC7dzi2aOPGonE2MZ+A8Zb7mRUBZaVQdr6hbfqMWE4vQLQFaSey9x2OJuR+CpXy9RKk6TUmxjZVj8zg4eQMunmBqStxJHS46YtMGc65hzh+9VgNtZ/TDFyDzExc0WO6nR6d4/P54XuOZJzmapUAgu0XIO/uxZ5Npuuephljy1LyDbw2xNBY7cz8fGWoBiNTt5UHTuSfQC+Oe5jnGu5k1Hn0YgD3AWGGL7RZPgqdhrP+UYSFoebBh8gdE5N5pfMk0ax1MACrdTEWPf8/0bqK+e4FyMcj5WU/fqA6Xn4q0/THT8xXFNQ7XGpYid9ShfhqifScMQsZHi2bo1KJrZgVKDMA50gx5CxUmNUgRiL7TuIJXyeXem2pTVaDcbKQd/XA/jHEwtFFpASsGYP8uhgrE39syI+OK+fymnKUPEEzWqAhSIgU106Zt1629+Cmnkdp8ClRrEDfr/AL4M0Mwq9YO/975Yr5SjqOpaYu5AtKg9FgyDEzeZ642SiVZTMjUoNrCT+2KEMPAuYKdB/FqAEgFFiLTBJJPWwFu5xcz/ANpCtZV+AEn9PzxQzPDqYfQsaSehtOk484Ny69JKlZlim8BakWB9oi8eYAj0J2mDjJacHLdVstzlW28FjK8VfUz0qf8AEZWrM7AaaYRfaIAOogeaO5UXM4scl8DfO6yxK0hJzNdmaXAOoU5LQBIEkR7+uKHEuckbJrl6SGmrDS5/EUDHQkjcGzOfxM0bDBHmLjBzFRchlV8PLUWCFbgsVkBm9LFo73N9tH3IQC4fkHzphfJSWAT06EgdPlYY7xyfwBMjlVWNJIBNr7eVY3LdT6nCdyLwlWFNkdWp03YuASCXEFAeyydRH4gANicE+Y/tGo0K4ogg1WDBqjEClShSYvuSYEDruSbGYsuVcITvtx4u716dKYRFBCzszblrxq0wLbCd5OOYpfb54Zuds0Krag4qzPnBkEmCb+8n6Yo8B4T4rRBNuguenXb34afclrsO3BM/TTJeHVqU0U+D5XmGAoU4bysGmSRv+QwPp880Q7NVhm8VqnlBZZ2WDczA3M/HBrL8vHwfCc+UxqA6xTRL/wDYfnj3L8nZdNqS/ESfriHqo3Xp5PkH8R+101jAR6ihgwGhVHsuCJDFiJKn4HvYeObc89qOXZQwuSIn1mBHzw4UeHKuyge4R+mLQywGI97sjT8slyxFo0eKMdWtKRIibFgDuJMsPnjROR67/wBpmWg9FmPqYw/ijjc04/rbBvkyvZ00JeU+zegL1C7ehME/LYYJ0OT8sptST4ifznDAVi0Y9FPEuUn1LUYroVKHD0VQAoAHoMZi9oxmFQWJNSkNaQRYj88MXM//AKY+rR/5ThPq8cy+sFSLdSDEi+0SPjglW5sp1U0u6m8wBUHxkA46pZ4PMgq5ATUgTj2pTFoHQT74ufji5mhRMGlU1z7Q0sAvaCwBYb4g8LpjKjWxv5dz4y9IBaRKsdWoq0kmL2MDp8sFq3NHej/41P2OKuW4QNCBy4YKq+R7WAnpBvPyx6/DV/nr/Nf2xYmxV4s6FjUVSpMHTDRdgD7Sg+ttsecusv3xF3YJUJF7DQ0T2nEnM1DS+5IKquoxNmJP54JcPqU6VOiFQEwup58xL07sT1USbbCBi1G03ZMVboG87qGqU79G/wD5wGy+mkrKSCWjUL2sYBt3MwOwvg9zBQ8SokFYiJJWBJ9TgWeUgzkrmF8xm+nr0s+HoPTduQtRTWET8E4G9LM5WvqVkqBgpWfwowIJIjWDuu43wd5qraMnWMTGgz/jTb1/bEPDMv4Qy9MtrCVH0lfZGqnLTcgSyH5jviHnSpOUq3iy/wCdcKVXgayhIy+eDL4emNTLf1uAO95iO8YN8YrQaVKqjJUpViagkaRqCQPKTq9me3Te2Dv2eDK5U/eMwgV9Xh0w2kwSAdUGxJEgNNhOD3GuafvJegiBC5AYMNW8aksIBj+JO0gxe5ncPY6FzinHsutIBaKLW8UqBq1EKpqhW1CABIIJiBCHYA4jr53K0qTLUQV9LmEpOVClkDOfOP4g1eUDoN9zBrKOrZihl2RX8QvSMoNBLIWk9dMgnvc9cScsrRp5lfCWm1R6ZDugOlXQ1Ge7AeYrUprIvCX3EmvqLS05TWaRWnHdJJifxZtGXWqjoyeKKehNxaVBEKbKbEbGRbFviOQztTJvSq0KiU6UszOQpBLFg3hsdWgEsNQBnVE7AFOb8tUao9VkJpG7zFgBpFgNUWnV2Pum5xHPZWrRy+aK1KtV1SgzguDU6MHVY1LrUmBG3rjTTjugpeLMp60dzS70c/XhqnTqcU9Ca4YHdSoE9gSx2kjSbYZOWKbV2zwiGF11bqX1BgSBvBj4YE8wKKuc8jAMxYnW+lZBDtdr+abDc7DBz7PM8v3nMgjSaqgjcgkMdUE/E/PtiZdi4pVZ7y4alPhma0u1N3zAGpTe6j8tsKvNFPVWdQDMA266R+wk4dOD5ctkKmkEhcxqPuhhPum2FqvUT7+utQ63lSSAZptYxfrgwlZCttIH8t8nZnMgLAWifN4h27QOrN6fMjHUuDcvJlkCUwfVj7Te/wDbbAduaXUAJTpoAIAAMADaL2GMynMVepUpqXCh3RJVVkamC9bdfpjnclI9GOjKCuhpbLxiL7uTiqaKmC2c8pneoBB1LoEaVYSBVEwN0O2+1Wlklc/xQ9l9uqzCf4ZY2N7FhFzIa22HsRPuMmqwu8fG2KrZ2mN6ifMfpim+eyJqFioAhgFVGmWCqCRAHkGtvKex3JAAcJ4olGqtR2EANJ7Eoyg+0uxIPtD0OFSRS3NNjUOK0iYVixPRVYn4QMaf8YpkhVDsZiNN5mIgmZnpGB+a+0HLj2QkqazLqdb+LrL6lB9m6xF4X3YA1ecqAzXjhwxNXxQDJ3bV5io9YPWxtimq4Ji1nc6/mh5VXJgUSCWCAPUpKSxAIAEmdxsTGMomoxK6aVNgyrpdnLS7FV9hYEsCLnCev2m0adNUpU9ID6wB4liAgBMuA5OkGTO5tgfW+1Mli3n1A0jq0pJNL2Dc9J67nfFV4Itd1/c6WeG1erUwfVai/Rr/AB674zCXwfnhjRUqagW8AlSfaPWMe4M9hY7/AOf+AGjwAV9NWoZd6rKxjrK3gW6nBSpyRS0sSNr9QbfH0xZ5epHwaQbfxqjGPSP1wxF7QR6Yps56EHL8r5ohqeupTok6l0hD1kbEHbqTgvkeXqaspcl3pkDzNJt19owJm3ocNdDOU4A1JYR7Q6CD1xRThqSSKiEmZ26mSL/1vhFUWKeZX+b6g/ltjx82vc/TETcDm4ddvTfGg4C0G6z09/ywAUuKZQVysG6k+0LX3uNsI2W5nrGt4dU6lQOoUKBGkHSBpAsGA+E46COWak3Kke8j9MJfJHDqo4mWamyx4uolTAJBgEkQMVdqhK4u0R/8XWrFN1glgBDN1tvHrtgplOTgzQXYTAET7v2+eOgtSEEQNj09MVOH5Q6kJEER8xH7YmEVFUhzk5O2J+R4Ccvnqckmmg1EuRYlXUEj+t8N+f4DQzFM06r6EqFVJSNXtKfKDuTETB+MYtFQr1mYWARukRpNpJjGrZahl8u+bph/ECzoJYqahKzEy0nYdAT0w1yKsCoeWRXBJLIAQFeosHyydJQfhCAkmZlRaMWsnwdKlZqq1ai+UuQFBBGtaShCW1KIYE2jy+pwe4bx01WirTFKnpYt4rL5rXUBSZY9Qx2nrbDRn2SmjZjQit4el1OmCgE+gGnffaQb6YuUF0Basupzfi/B1ARqVRmUyrgkrBVGBssghje8HbAuvybTOXV6tVadQqQiRKElwZIkRIIFr3uLWYOM1KIzS0UqaQ4p1E3ZT7I0gixnSxHvjBbiPLmXzCeNUeovhsVJAlZsNIAE+1a3UHthuoqkZxuTbZQ4HlC1RTWRXV2qDQSCPK7ASk+zaew8uKvPksXFQCmipZxbUSTpPlvqUyCSL26HAHj+aq09NbJ1GQWp6xaNb+GRBmJcMe8YiFOrWymb+9ZipVanX8KmWkyVIsP+on4QcG9uJOlow054WLBvBqFFzSSf4iPrLNEEKZIB3iIMHscMfE+Wm4YTmPE+8vrAKU5Bp3JM7jvbpIMQZwv8tcEqjMK5psFCs6lkYIdI1KAxAHmK6Z9cbpzxVr0WLWcFPMCASY8zWAjva3TGaysnZrRUJ1HgtcX5pFGstOlTimhUMCTNQKdRVj2ElZFxOKnFcwq1kqKupXRa4WehpVGCzEiBYnpBxVyvDWzdQuzFm1UkC0xq1a9RhTMKwVZIN49cGuYEyzpTamtalWp0mpFKmgqyJRqKI0+yR27et8aNo5knye0UGgM406gp0TU2JIMb2mLbeuBec4o4ZVCUgW0ewASpIBLT5o1DpeAdsXc5l6dHLipWp+If4YBGkQJcXI2mPjheGTQ3CkqVEWAMke/a/wAcZKKo0erO+Q1mAQtFxXGpg2qkCoKfwaj+yBquygybeYYrcv5hmSozEsQ7dfQW9OmMSuXoUqaUSGp+KdfluppVoWN7Cdz0jtixyVkTVVqYtqqET02n9Dh0qJ3N9QZxHOtDArHvaRt9bYAMsfLHReI8lksRrgnsB8Ddu3TC5nuWglYUS5jUgLWBGrexN4HScPK5Fy8CjiREtghxvhHhZk0kOoEgIbA32mCQD8cS5jl+tSAJAPmK2MwQWBG1/ZOHYngHUnUN5gSJ2wZ4vwLRl6bCkysJNQk9CfLbqQN429d8UeEcJqZnMChTKhmm7GFAVSzEmDAAB6Y6nxP7OXfKJS15YOoQOfEa8Ku3lvO+3XA1Yk4p0+olcu/+nT/F/nbHuGzhv2cZijSVGekSJMqWjzEsN17HGYDZU1yiWhTenTp+UsVLtZX/ABGf5Z2xFV5hYGNF94Icev8AJi7ms0alU06T01KASHJEiJ8sCCLj13thI5prtTq3a5Fo1DeRHmAi4m4xEm+gobf4ixlMq1WqFUqrOxgkncyeguPnGLg5bq0QYqLVmAGUnfoumLX72tily0jKxdSSSLD1IjoY/mGKnEeMZmnmWpq7NqALCYnp8FHaMYq2bak4bqgsfdhrPsFdkRtYBAkgDtPvvMegXacQPniYAIXTG+1xN47iL+uBuazarDFpjaOvU7Hp8L43pcSVlUyR+HYkk9dv62xi9/J3wn6dJLF1XlPv5/rxhF2vmmIPe28g2+VjG8Yq8QpFysKpCKqgzsABG8E9CSe+JHzwKWstgCSL9JMnvO1jO9saUgG1RICgnyHUWgSd/QdesYFKY5R9M421nw2k/rH7rDM4XIzFIMwlHVyLwQDee8x0Bx0fhfF2q1FpooLH4e/foBcn0xzupUXSjICom+qJv69Lj6YcOTSUVqzjyiFDXhZYaiT0AWZJtfcY6dOe7DPP19OMX8H+/wDYw8d5P8YOVrgVWUAKxPhwFIOwkepg9MI/D+NZhKtShV0HR5XWBuDpsR6CQfdgtzXy9xOpXLJTc0/E8rAqCADY6Z1QNx37Yg4hQpZmvVzGvwqcKvQO5C3IHS4Ak3xvFpZZzO3SFrOZPPVT94pUXbL1CoD2AYMdPW8FusWkHBXivMNQK9PxXYFCSpOoaSYa8TF4iYvjp3EuLtToSo1Np9lZ6Db06D6Y4hznWZM3UEmCFYDYjUASDfoxOM7rCNtOG95YaoOtepkag8opllqEkABAQyxquRNpE+0e2CfGuSK1evUrrXVUe6KJkEBVJOwXzA9zEfBe4JmqmWZc1UpHQyoKetZEfiZRtbTb/qkd8MNDnirVr/wV1qSBBEQIbVeDBmD+2KjO+SHpqN0D6/LmZTKiioDEVUZoaZCO5nawupgXn62qVUIVLAjVnalfTpMyXYUxG0EgNuLSO+DHC+NBmBIJqHWN1CAI+n2Y3gL8ye2Ffn/jOjM00pxq0q76oIgMSix0m5PoVxbxwzO7d1jyOFPidTMUKtRVCMtZU1NbV5P5bgaQRIkgE9Ywm8a4Mz0cwKFMK005WlIFRtZLMFJgeUgmLCIwQ5a5wSsxy6oEJD6AzA0fZBJcmCAukmFEtqI7YYXzRUolTw6dVtUCxINOVJUEwEcgUrmxkiZDGIuSRUlBu136djT7F+C+DTIqRqqHxNJK2AGnbcSCb+hj1bc/ylk0Ws1RFdazyQ02kzAIMrBO67Xwo8E44uVqJUYOECsghVmJ8rEWLC8wbifQ4v8AE/tHyteKQLt4k0/KhsWkXLRFjuL4pZVsl4eOpz3i/B/+HUa+lm1HMBFJg6qYDMpIMgn2TOBPB6z1yyXLBQwjfcCAAOx+F8XueM7UdUFVpIc77wFt6ADbAzl7hGZqhmy9NjBHnCmBewDREyQYxN/GypL5UFsnlqykhxACVRBBDz4WYiQfw+V7+7EuSpvRoU3RmVmZ3W0DVIkg9tKr8zhs4pWVmy9OunggtWDiAsJ4DKW6RepAPr1xHwbiuXzuYekw1U4L0120BGChbWOudR7QPXCavCCDr5SD7KKmmoFB1BWAgzcAxEzvjlHPNSr97qKUqAKF1SImwg+69sdoWuWfQp0+Gq6fjIi+4hfrhR545Hq1g+ZRgzkrKXuCQsgAeUD/ANxxbkv09SYxdtnHqlaCpBOoGb3A69f2wdZqoy61XH8NyAs7EksSQAemlp23xrwLhj08+qONL0qmjSRIZ9WkLsRBmSY9kH0w486cEijQpioRoLmVURfTsOgBmPTEPUjB1IexyVoA/Zzy39+4jGoIqI1SpGqSLLAg7lmE36HHTqXI2Vqa6QqN4ssoaDC6d4HiXI9cc85Cd8txCloqv5z4bXUArvHmBAuBf0x04qiOKieWoWplnFWmGYFof0kqI2t6YKWorQ03HDBVTkNqJ8Na+oLsSpm9+jdJjGYEV+Yswz1JqtapUUXDWDsqiYvAAE48wnFXwWljkHUsnTq0gxOkiTqB6dL/AKbY9y+fenMRmKQkGRcQJI8w6D/bAPmUChTATyF9gPZhSCTHfaP9MEuHZ0qFSqnhyqsggAOp6yDe/v3v3xTIxR7n+J5fS70hUo1SBKaV0WPwI3NwPhiIZ+nmaZFSnodbK6nfuCdxb5HEHPOYBFIBh5nJJPYREwPXAXhFYPWVdZCySQATOwvew2A9+E4pxJzuwVeZcqaTqviI8ifIGAF4AOoC+LXAMi9akQlSkhVvxswPSDAUiNxONudMrTp1KegQSrah8fKfzxS5by9QuSAxpmVeNjsYN+ljg24K3O7Dz8sOT/a0I/632/8A1+/bBzlnk9lJZ2p1VZtIZGby21EEso38otMXtOBlKmVAGgHoJCn6xhh4XFCn4hsSxOkKYgGALW1Ejr+2M57VGmG9p2isOGZTxKhrVWWilQqKYAAOkAETPs32me56lppccoPRyq0QBTr5gJED2KPnYQLQ1RUQz0Y98c/5gp65dP7Ml3AaDBLHvt6j1wJ4JzGlPO0atUstKneFv+ExYWJLQTjSCSBtvk+ixxOJJOE3nXhNCuv3hafnRXDFZUNC6rge0ZET78Dv/wDUci3lFSoSdopOL9B/XXEfA+M+LXI1FqTUw9ME/hLDcRYwSMXJiS5E6h9r2bdkBSg0lR7DiTIA2e+BtWi2e4qKZBPi1tLDaFB83uhQb4ArUanrUQGpVA4aPMGVtIAO0SZv2x1v7PuXBQU51mmpWpKwEQE1+Zo9/l+APfDjDcyZam1HQKfB0bSKmhwiwE0jQtoFzcwtgIt8sDeNcOoBqWldNRqgprpVfxe1K2mFBMjaDirw/ipKEsdiQYuLfr+nuwIXiz1M6z3FKkmmmejMxhjvcBRG34mx0Q0FBbUcr1pSe5lnJcmplqjVCFLvIDKW06ZB9k2U7T1tvvjnP2j8KVa6VtV67MkbwKaok9x5jEXsvrA6SvGWNcqSChUNvcNB+hF/eDhC5rz/APzbBFXTS8o6mZLPvsNTG3uxy+pftZPU/D/Tv1ctiwAeTuHVFzyXFM09RBYKVJA9kSQJN4M7xtuGXN8PEolUqHqP4gBLaiGcI8XKJTlXaLkQsmQYVjnJnBfh1WrUp1XUppytM1pZSzFgZRRLQqyk27mxk459PWc3taPR9b+Haehp+5pys94vnK7Z2uonw6SgaZOgSFCGCfaO/wA+2NOVWL5mjrA9omw/kBI+oxY4Vxps5SqZZwBWqU/EpMBBZlmQfU6THoT2wP5KJasg1FTocyAOn747YSqNHhTVysbszwSlIVirMzMfOoJ2gQNiVFzJvGGrlrVlaCU6S+IgMMqlVAe5khiANVjafcdwqGqpzFNDU1OmsmRG622EWE4aOD80UsmKjVgx1FNJCyBCwRIBPc4x4NfLFrn3PuadfUIbw73BjzrMEWI0kD54Q6GZbLEaToeBqiJn8sdF5t4mmdCvRGsNT9oi0ioGAhrfh39Y64VeHcq1Hr01qD+0cajIgLBJjve1sbaLhFOUsmWst9I34Dz41CshqlnpsGVjA1TErAsN5+Z9cdE5V4198p1avmgPpWZAgAdJiZJv6D+XCBzHyKNNU0qgXQ6aEOozAIaSAfMSRHp78GOUGfKZapQfUKrs7jTBAACC0x16R3wSUfc38JhCe2FRVtA/itVaOaq1qn4c2CdNzA0kRt06Yqcy850KoXT4lp3SP1wB4jmalXxJks9ZiB6jygdtgMDqnBa7C1Jvmv8A7sZa+mpyTZelOkwrwjibGrroO1N0gq0CRMid8Gk5hz4Ksc1Ud1JuzeWPw2A3BJMz127r3L+SekX1qVkLE/8AVf8APBrVYn3/AK4wbcHSOiKjNWwnw6pUKaqmlnZndje5Z2Ym0d8ZibhjTSX4/mcZg3yK2xEnnDNhqiBWDaQwJBBHtY24FmnzBSjUOpKVJwg6gFlJvuY6TMRilneGKKQqKxmfMCBAk2vN+n0w88ucrUVynjUyxqEB9bCDpMqVCgmBs0zNt8dW10zh3rqKvGsmqFU1OwAO7E9YjYDoOnbGnBMvpqkhipI8tlaepFyPTBXmbKfw1cxY29ZHu9AcB6SMj02IIBHlPQx7UHv0wKmht0yvzQX8c621HSsH0vaJMXnrjbl/ibIfDBiSSN7mAIt6Dt3x4lFq2chjNyf8IuP0GJuacmiMrpAYzqAtcbNEmCfTtiPBYxU0qkTrA9IbeD/ev/W2IOMcTrZcLfUHkdgLA7X74ly3H00KUDBiATBgA2n1MGcDuYcyXRWYk3JvJi3cx+WIkk8MdHvD6rOgBcwJJM/iJNiOu874CZ7gjU6Zq/g1BR3639BIw58jcvLUp+K1wWIA6QI3736emJ/tJTwsqg28SoBtaFUmPnpxSQNnNNeOk8mZmPCJGlloaI6kBydXuMgDHN2omwvLAR8dvnb547bw3ghSvUJukKieoULB+hsMUOPU5Fn3g5iPx1iN72ZmNveVx0elzA2Xy+XUEsopBGVrXAXzd7AEYLf/AAHlwWbRdm1m7RPunCzz7lQmhUEKqlTBiC3s+t4P1wra4FFJ4aD3DuIK6LSpMC7Hp0mWZz6LJjeTpHXBh8qi09KkaQsBp39Z79TjhGVz1SmfI7KdpBg79DuL43rcSqOCGq1CDcguxH1OOv3/AAcvseToPEMw1LMI2sAlZLEgp5WIkEGDYrbvPfClmM6biSSevWepJ6nG/E+JBslk03ZRVn0XXCj6f+OBtZSDJPUenST+mODXj7krZ7noPVfl4uKWX18ZJaO2GnlnghzWUzdMPoZjSg9CV1NpaPwk7/A9MLIafwx7sPHI/Dq9MNU0kLUUEAxcdD+2MdP9Z2+tpenq+1EfLH2e1U0VqlTQ4RgqgSULBokzYjUTA69cXeHco1KFdGQgqqlZsJkbkbzvta+Gek1TriyinrjsPngRU4fJlgpI6x+uKmd4SDJJY+UgLbTP4TtM9N4vthiFEnFHi/Daz09NFkBJ/Fa0GYMGDt077b4lrGClV5KGRyarSRegUC0f6YsUlCuhBgrOnaTcf6jHmQ4C1KkqM2rTaeu+I/8AgJknW0zNgljM9F798HQLPc7U8R6u8lj9IEz8MUaWXZKiMfMATM9iIP8AXpi3/wACO5dieuwnFnL8MIaZM7XII+TeWfWMOXyVEx+LbRzVuHVaOYE02A8RipkEASYM98GTUzB2E+9Zw8Pk/NLGSfcPoLY3TKjaPywCwAOWcqagqCsIIK6fwyDM7Rq2GDY5epfyD/tQ/muLC0o3A/PEi1ItIHpH+2KJoprwZFEACPcv6KBjzF41MZiDZHJszlxSpKr7toDdQJG3rAk/7YYOCu1KnWcMdBAVFB3ldJ1E3tYC9pwK49wyrUdCimJapqgeY9LAQs9icGuGZcVKJoOGRzLFhOkbETAN7Cwxv1f0ctfFPyK/MXEi6hbxq1QYtAgfG5n4YF5vNa6dJLaUBPzP+mCXH+B1KZpKbtUnSqhibRJuBczivl+XyKg8UAU/xFWBI6D64xwkbcsG8IzDCqSoJYiLCeuCPMHB6wpCq6n2oM9JFrTMSPdhv5a5PWg5qI5YkQPLHlMGLnvBn0wztwdWEVBqH8p2+WFV5KETkXgytTLVgw0sdIMgQQL23vOJPtEqKFoKsAec22/AP0w+0eH009lVWewGNvutMmWRWjYkA/K2CgAnIw8PJ0k63a/qxIt7iMD/ALViTlKZPSsPhKP+ww40xc2j5f74XOd+DvmKIGmo5V5CoygjykSdQgiT7+0XxQHOeTeHNmc9RXcIVdrSNFOLfGAvvIx3IkDCByHyzUyrVXqxLKFXT75JJYCB6b4c6a95+GEBdFcemE7memmZzFLLlCtwTUIMR5tQ6XAEgnv23Z2/q+AfMFDUoaBNPzqTMgrP09NjhNWOLpnF6kajG0mPdNvpjTGRjdqcGD2B+YkfQ4Yg9yyi1q2Uo1VBRqrKTqIJG+n0Goz3Mx0xHzrw9aGdq0kJ0AhlBMwGVWifSY9wGGv7Nqa/d2JpqzLWYqxAJHkTY7g+7AL7SKEZwNYa6akx3BZfyAwAKoYjYnH0HwygUo00YDy00U+8KAbD1xwCivmB6Ag/CcfQjupvq69GwDtsmA9Ma6gOuIQDuDPvUf6HEtJmO8D3T+v74ZJurgizD5jEqx3xXqpPQEeun9Z/PGg0reCB1N4/YYBl+cQvHbGlKuGEi/uP7YkLjtGACMoOxxgTvHxjGxfED+mARLCjt7xjx3X1xprI6W9/6Y8IGADdCCLEfTGFPXETOANpxGX7D6YAPdJxmM1HGYkuilTyqjZQPWBicU/7wHxGKdPNWtAxu2bMgRM+6B8J/IYokkrcMpuQWVWjafr1xicMpoJCqI7LB+AF8SU26lZIuJj/AGGJvvBPS3vwUB4tP+UlfeP32xLRYMTDAwYMQb9QY2v0xC1Uk3NvSZ+fT4YkFS1rDAItAR0+mNdHpiEVD/McZc9TGAZIzBTcY0dwceBQOmNdd9owCMkdAfliN9R2tiUZj+6fTf8Aa2JVv0/LAANqU656oB03JxrnqBGXq6zJ8OpMWnymcFT64XeeeKeBkqpUHU48MHtrkE/9urABxcUyxCrcmAPebD6nDn9o3D6dJsvpXSfDKGNoUrB+Zb6YAcq5PxM5QUi2sMfcvm+Vowx/anUmtQ80+RrdvML/AB/TCGGfstE5R7//ADmt/gp4uc7cpvm1psjKrU9ROqwKkSYi+6i3qcDPs0r6crU9azf5Eww8Y5gSlTZnYCxAk7kjYd8MQpcucjJX0GrVJWNRVRE7WmZG+4x0rwwABcwAL7459ynx2jTpBncqNRRZG4EX9wH6YegwmD/XyxEG6yXNJPBulEAkgRO5Fjjdme0GPhOIxPe2JFcDr8xOLIMUnqT8BH5XxsKXWJ9/+uMNaRbGae4B+OADdanxxoXvtiNJ9JxsHI6DABuxB6D+vfjFXpaO2Iz3MfDbGGtbbABIG9BjWJP7TjQs3QDGutsAEjqB/tiBx6/I/pj0kH1xo/oMMRnhn1PvOMx4pxmMjQgRB2GJ2QWsN8ZjMUyjIxsB+X64zGYEBuox62PMZiQNT++NxjMZigPZx6vTGYzCEYWtjCxxmMwAzXADm6kHpBWAYapgiRMHocZjMIAVy7kaa1pWminS1woB6dhifmjJU2ZCyIxgiSoJ6dxjMZgAu8CyqLl1CqqiW2AHX0xvxXI03pjXTRo21KDHzGMxmAGLNXh1ImDTSADA0rbra1r4d6KiNumPcZhsfQtqcat0x7jMIk96Y3G/wH54zGYEUajGOceYzASagY2fHmMwwNjjwi2MxmEBq4xqFx7jMNFLgjxmMxmJNj//2Q=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156" name="AutoShape 4" descr="data:image/jpeg;base64,/9j/4AAQSkZJRgABAQAAAQABAAD/2wCEAAkGBhQSERUUExQWFRUWGBoXGBgYGRgdGBwcHxsaHBgcHxwaHScfGBojGhwaHy8gIycpLCwsHB4xNTAqNSYrLCkBCQoKDgwOGg8PGiwkHyQqKSwsLCksLCwsLCwsLCwsLCwpLCwsLCwsLCwsLCwsLCwsLCwsLCwsLCwsLCwsLCwsLP/AABEIAMIBAwMBIgACEQEDEQH/xAAcAAACAgMBAQAAAAAAAAAAAAAFBgMEAAIHAQj/xABGEAACAQIEBAMFBgMGBQIHAQABAhEDIQAEEjEFBkFREyJhMnGBkaEHFEKxwdEjUvAzYoKy4fEVJHKSojTSFkNEU4OTwhf/xAAaAQADAQEBAQAAAAAAAAAAAAAAAQIDBAUG/8QALREAAgIBAwMEAAQHAAAAAAAAAAECESEDEjFBUWEEEyJxBRQy8EKBkaGxwdH/2gAMAwEAAhEDEQA/AGBH2IHTHsYlNAj1xVzdRgxCKGgSZkb7R64xNbLlBpKze+FX/hQLMys6Esx8rsNyT3jE3CcpXpVA7moy3GmVMm56bd+n6Y3pZ5VA16lsCCVbY7GwNj64maZtpOObLvCaFZdWqo7pf2o6R23uw3xf8Cf9cUuGcQUmpNRQAAqrqF5hmMb9h8Plrn+P0qLBXJlhIIBI3jcYt4S+jJ5k/svNlFPb5YqZvKUV0tVCDVIUt6ASPTcYIU6gIERHfE/ghgkifa/T9sCAWm4Bl6p9oN2GoEAdgBtinmuUW1+IH1Efh9lTFgOsD59cNNfg9KQ+hQwYEGBNiMXfCtbDE8CHV5Yq5VPGrinWJZdFOTAmSSSV3FgBcYM8Ly1POoxNHwyDBBIPyjcfLBrm6iXpU4E+aTHuxX5MowKgI64d/Kgr42LvE/s4U3S3wws8U4XmOGxUSq9OTplWI6E3vtYnHbGTAri/K4zlTLIw/h063i1PVVVoX/E5UH0nF0jOw9ySMx9yotmmLVWXWZEEBrqp7kAifl0wn8/85hiaKrKhiughgzupF++gGRtc/CHnmTOtRyzujIhAsznSPhAPm7CDfHMOWeCnX95zTfxHICA7KCbATuxv9SZknCYkU0yL5bTVdGq18xqWB7KiLqWM6IEWA6EAiMS5vIhUV80zaZhaNNYTUdhvdrXLGPW+GritVQ9IyoAJ7QP4dTvthc53zuimlMg6i03EWgwe/wDt7sTllWhk4fRVUAChbbWt6SOvuxpRH/MP60l32s7fLFLlziYq0wsQURJvvI/0wxUOHAHUSZIAgRMAkiTFt9sSuSmVM+v9naSaqfrgTzdxI0qNg0giDHlEdzube+MEOYc4KahoMLUQwLkwMJdLnUZqp4DqrCowRVk6vagtYdEJO42G84UnfxCK6iJmW+8szmfKVE3MsTPx6mfd3wxUKLZzNFgIXVI26GNRO0KTAP8AMSRMRgc2QPjvSpg3bZd1EBf+4+yPiemOqcF4AmWy+ggGoygtA9kArCidpFgOnW5M2ltVITe52yTlrKaEgDSCDpHXcAnfaAIxX5HQHIUBqM6SBBuDJmMGsvTgC0HYjpaIA9P69wjlNE+6qEHk1OBveHYAWgm2EHQKhR0JPUz5n989J2xOFI73B33/AK+GMiLAkbTER7h1J9YxjDtYR3g9PjiiSrxZg1GRMSOkdY2PrjmtBbY6ZxJYpRGxX88I/DeA1ajEBdMH8Xljt6/IHHPrpyqj0/QTjDc5Og3yQ38OqP7y/wCU/thV4kn8cj0XDXkq9DIK4q16YZtNhciJ2VZZt+2A/wD8Uorf8vlWqMbCpU8vW0CGeN/5cNadw2sh+ojDXeosnuSyraB5W6/hPc4zFyhnM266nCKxmwWwvbdpNovjML2kV+dfYMCuQMD83xulTEVGClj/AF1wSRQZG3ywuczZOmqvVKhnA0rM/wDUetjCxPrjW6ODnBNkuYKRgmoPaqE36RCfO+LKZxGVRqU/waA3BvMMPh1xymlkah7z7sXMhlaviAsTpUEmJNvnhN9SlgfuEcPRkXxF1EsJ1C86dTSfjG+wGPW4LTFNyq6fIhABI9pxB+Fx64QF47XBtqA6QenTBDIcxZh203Nh7URCmVHwOww0yWrOi5bLhPJJPXzEnErcSFMqGp1CIN0XUL/WcB+G5iq/mq6dX93bBvLsZnf0wrKR5W47QYRr0m1nDL/mAxbZ7Ag4F5HJPqHiVmqqFYEMqAkl5DSOy+SPSd8Ea9Tr17YZLC6748FEAyABPb/TC5zfxqplqaPTIkvphjAI0s3YwfL22nE/KvHmzVIu6hCGKwDO0XkdDOLvoTQfJxBneY6WSptVqk7aVUC7NvpHwEzjKVaZIMgMV+UT+f8AU4ocadAEd1nQ0rJAuVIMT6ThkiDzPzrWqVk8dRLgslHUVWmkjSWhTqZ4O+0TaYxFV5r89JqjBSIhVMjcW6f93de2E3iNerVzdd2Gt9bghTK2OkAHqoAgdwB3wOJZ3MzM3mfd/QwMDpvFc0r00LNpUVlcswjyBXYx/OSLCNyQJG+F7jnMjZqu9XTIZyR1hZhV0+iwPU4vcqqfA0NJiqywSTbwtr9PTG+e4cuVptVVA7alABJAv7t47Yi6wXXUZfs8ymqodR8pAJsQQFBJBEmDfvh4q5pdyy3vuMJfBMy1TKobK1WkuqBYagpMDpO2NK/LmoMWIKqATvfe2/YYjc06SKpPLDefqCtZTI8ZUkGfw3iOo2+GOZcWyf3LNHwp1QukiJFlgD1JUXPQscNHKebSjkUYyESvdiZ1WOsi22olQLzHrilwXhr56u+ZcELfQOgBB0ybTb6A98aIhlnkvl0owqNuQHJj8RkNY38osPQ7e1h2vLG+qGv1klfQ/lfEeWo6YiIAt5dz/MRuRewF8bZjMqj+YmSSBAJm47f7YlvJS4LCGCABF4j5bn+bC5yK/wDyib+3Vv8A/kbr0/O2DfFOJeCviFHcr5tFMAmAJvJHT1+eEngvGswMtTShTpUrP5jLsxDHV5RENMm8/nFC6Dz4sAxAj3n0ux/1wL4hzZlqJI8RWYbKk1G/8ZCn3kYWX5fzFcn7zVqP6N7MC/sJC/A32nDPk+WqYoqopklC0CAgv3mDtf44ZIMqc4Vqo/gZeNNw9Y3m49hJPe2rFX/huczM+NXdAY8iAopJ6QvmPuLHDRQyOm4AXcAIABPcswv29kzFuuN1y4UgjSWHU6mYnYEsbKN/KPhhDF7IcjrTk6FgmPNvtc+X2pjqfW22C1DhNNLs2qNlVYA6bLLE9RfBmtlSTMG3cx8ht9Opx5Uowu8W6R+fS3phtCAlSkJtTYD1Yz9WP9dtsZi1mETV8tmbsMZiNpoV1viKvkVcQwkTIkbHvhU4PwsvlqT+NWDFUafEY3LkGxJHswMWHpVxWVEzLwfEksFMaWCiwAmx9NsFBLDoK1uDoqk6QYBMbbDAetlSVlqJCxfRUH5FdsXqL5wp/aU2lASDTIJ1EqRIY++cQZnMZg0yppJHmGpahBBQzI1L6WB32ODaNSwVqXAVcMNLKVKghtM3Eg2O0XvvixQ5RZYfT5GsGIBBi9v3wM4dlq333wCz062bKkOxVl9lnMkG5hu09MdHTIVfDp0igY06aDUtyxCgGBpGkkybsZGG4ZFuxYIpZTTbfFmiYOKC805U28VQdvN5drHf1tjUpl67yXQwIEPfcnv64hDuwshHXEdYCe/9fTFUcKVCGV3MH2dbFflONuJ59KCaqrBRsJ3J7AdcN+Qq8Ih4tUNc0ddOAjljBmZpVEgdZ88/A4l4JWSmhQMEnSFm2yKCe1gJv6d8J9PnepK60U+afKw7EfDf6Yu5bm6gHLVJGqFEiVsSTfr0+WKU0xS0pRy0PuSZPMqGYbUb7agIvteJ+eKXHaBJy5VtOmtMEwDNKqokwYgsDsdvjgHR4jQqMhR1EESQdNuvbtgrzFUASkdekeKDO/4Xja5OqI+GLTtmLVI5jUpaa9ZiZ1VqhJ3uXfrF57/QTGBuYoTmC3cA/li/na48SoRtraL/AN5rj4YgpJNTUdtgPzM/LElIYeBLAPZqzsP+wgR8sF+L8NavSWmkS9RfaIUDfc4H8Oqf2faT/kbBfMcRpUmptUIs0wImwMW98YmNOWRybUXRLwrLGlRp05DGmirI2MCJAN4wWp0g9JwbhgAReNmtHSxOAfDeLLWLaVYBQILCAd5ib4I8I4gSKxddNNGKSbliDuBG23xIGIVt2W+Afx7g4OWy2VUxqq07dNABDSBEqAZ9Zjrhh4Xl/DppSgBVWGG8tbUT/MZkR++Kmby5XwnezvXoz1KAEwg3kjqRuxJwVUQ3YkWHXYf1N8aNkoypUCyxPSSfSCbC5iJ+Z3JGE9ePHM5qm5Y0surxTBMGoxB0kyRqvEL9b3cS2/YifU+/+7f+ojCDxJC8hWplFdh5VLHUqq121C4226Th7bJujoGVYFwJlgxnrAIBj8vfE+mAPIlJDlxqEk1Knf8A+5Vjb1jfArlOaGXq5t9TMlTwtCwNU6D+KbgmI9OuGLl7LLRQoPMNWoGR+Oag9Pxx1xTQJ4oMJTsFACiI93wHx+uPSDO5NjMC3pbvc7Y0R5vpk+vT4ne4m2JgpA3Fuwv9cICJ6VrqINoYgn0tfG9KqZncDYAQLSIk2PwxjNaSGMGdh+X+nywQp5YCnrYSFEgD5b9sMRpSpO/Tfr2/fEhyNNfaMkXgXPpjdqjVhCgqtjqBiLXHrBPzGLdTKgkkmJgkbCREGd+mGAA4gqeI0D02O4EH64zE/EQBUYDbf4kAn64zElnL6FDN0KaKPCMKgjzA26TJBg4sU6WYLBvCWQG2qCCGYM1io6jqcUODc4jMkUqsa9gw2b3joetvp1dcuLRtGEDsArxupSYa8u+wXy6SLGehxVr8R8pV0qANuXptF3DdAe2LnG+aKFBtF3cbqsW95NgfTFXKc+0XaKiNTn8VmX4xcYm0FMGJnS2fy1VddTwXrVG0zIQ2pjzRFoHwOHanzxAI0VwRadKmPqfS/uwt800qusVKdQCmyALABvcmSRcGxEdjgMmczF1FQXif4dP1629cXyIY62h6dwVJ8VtLbjUVJB3E4GcX4bRLOdK3VjIA3asg+Bj88e5TJ0Ghcw9EVtdtJCtpgRqg2O9p2AwRfllYhXqC5/G0RfpMYWAB/D+EUy5gMumo48rMtgrW8pHWD8BjzjHBXhVp1HLMrRrIcSopmPPMTLfP0xtV4HUS613BjspM9emNqaV6NQFiaoA0gaQp2BkSY6QfhiZp7XRUGlJWIi5hywUrTJJi9NQZ/wAMHBjPcrlZLKhAE+Usthc7kjFrjvCnfMLVp0mEkaw2kCepBBO43tY4Z83lTXTQbErBOCFtW0aa+y1sFrlPlpKinWCp1COjWEg376vywzcW1UfDNWo70g8nWQseR7l0XUBcC4vOLeU4OiQQWBFxJJAtFg0jYxijz3RV6CK1daAL3ZjAcQfKe46x6DFrk53wc5zWaGtmkEami89TedzIjHmUzwZyB2Jmf0wLz+WC1HVHFRVI8y+y1gbfPHvDH0sTBNiO1/fhtDQ18Kz6UnYNP9ox6n8JAxeCq1fLPSlUqvUDAqAWKgkmdwLxE7g2wAThzvXWmI1VINthMz8BBOHrivCtIyzJH8AmFNpBULv0iJ+Jxxz1Ns1HuehLRh7e5c0L3LNd6WXdlBYJUd3k+15FkTBM7HD7wXKErTLAALJIER4jHU5tvpkj3zby3ROHmHbLqD5HDyCbtABQyQGBOgRA2OOjUGNKAxUqEkG4JaSXJ1HaSDud8dVUjzyDOE+Fl4kn7xR23/tCN56z364rU87UrZs+Xw6NHUDq3YhdyTcL2774CPzlQqGmgV4pV6beNpIphVqrqh9wYJ26C+KFPiVfjObbK5aaOUmargXKjdid9TAaQvreb4lIphXP8Xr8QrNk+HkhQYrZkyUT0HrbYf7CebqdDh2jKZbzNTQtVcklmciDMddLSfeo6HHSs/Wy/BuHMaSALTEInV3Nlk7sSbk9gcfOfEeLPXqM7klnYlj1JJk/XGjxwSkqydb5LpAZGpmajEK1Ri+8SSJNyBAAE72B92LuQy1RajozkstY+cG5EEgDoARHusMAuVcvUHC5FSmihls6GopD09XmUAkRLX6A9sX+F1ylfwqxZmaq0MpgEKgK2EeUrEfDC6AOVCuxFgPebn5WHp2xPlq2qD6+739e+IHoGkoZgTJ2FzttfoAJ+GK/CqXhrpOrUCT5mLEKxLAT6fpgAL1xKz+/xwUy7akVREab2m3YD3e/C9mc6kCSACbCTJ67bn3YHZj7Q6FGoUVaruohgCoGryyJY9IHxtvhiHZaTRZrdLdOgi3uxq2WXrfr9I6fvjnnE/tYKiVSmlj/AGjs3zgKAf8AFhQ4n9r+Zb/6img7U0B+pDGf8WGI61n6iioQCOn5CcZjk3Dubnq0w5q1mJnzFmvDEfz2FtsZjM0oRsiClRGBI0sD9cdg43xM0MrVqKZdU8vvJCg/Amcc1bgVPVThAJYbE9x64fOa1JydXbcf51w3wSnZyZ5JmST3/rrjC7dzi2aOPGonE2MZ+A8Zb7mRUBZaVQdr6hbfqMWE4vQLQFaSey9x2OJuR+CpXy9RKk6TUmxjZVj8zg4eQMunmBqStxJHS46YtMGc65hzh+9VgNtZ/TDFyDzExc0WO6nR6d4/P54XuOZJzmapUAgu0XIO/uxZ5Npuuephljy1LyDbw2xNBY7cz8fGWoBiNTt5UHTuSfQC+Oe5jnGu5k1Hn0YgD3AWGGL7RZPgqdhrP+UYSFoebBh8gdE5N5pfMk0ax1MACrdTEWPf8/0bqK+e4FyMcj5WU/fqA6Xn4q0/THT8xXFNQ7XGpYid9ShfhqifScMQsZHi2bo1KJrZgVKDMA50gx5CxUmNUgRiL7TuIJXyeXem2pTVaDcbKQd/XA/jHEwtFFpASsGYP8uhgrE39syI+OK+fymnKUPEEzWqAhSIgU106Zt1629+Cmnkdp8ClRrEDfr/AL4M0Mwq9YO/975Yr5SjqOpaYu5AtKg9FgyDEzeZ642SiVZTMjUoNrCT+2KEMPAuYKdB/FqAEgFFiLTBJJPWwFu5xcz/ANpCtZV+AEn9PzxQzPDqYfQsaSehtOk484Ny69JKlZlim8BakWB9oi8eYAj0J2mDjJacHLdVstzlW28FjK8VfUz0qf8AEZWrM7AaaYRfaIAOogeaO5UXM4scl8DfO6yxK0hJzNdmaXAOoU5LQBIEkR7+uKHEuckbJrl6SGmrDS5/EUDHQkjcGzOfxM0bDBHmLjBzFRchlV8PLUWCFbgsVkBm9LFo73N9tH3IQC4fkHzphfJSWAT06EgdPlYY7xyfwBMjlVWNJIBNr7eVY3LdT6nCdyLwlWFNkdWp03YuASCXEFAeyydRH4gANicE+Y/tGo0K4ogg1WDBqjEClShSYvuSYEDruSbGYsuVcITvtx4u716dKYRFBCzszblrxq0wLbCd5OOYpfb54Zuds0Krag4qzPnBkEmCb+8n6Yo8B4T4rRBNuguenXb34afclrsO3BM/TTJeHVqU0U+D5XmGAoU4bysGmSRv+QwPp880Q7NVhm8VqnlBZZ2WDczA3M/HBrL8vHwfCc+UxqA6xTRL/wDYfnj3L8nZdNqS/ESfriHqo3Xp5PkH8R+101jAR6ihgwGhVHsuCJDFiJKn4HvYeObc89qOXZQwuSIn1mBHzw4UeHKuyge4R+mLQywGI97sjT8slyxFo0eKMdWtKRIibFgDuJMsPnjROR67/wBpmWg9FmPqYw/ijjc04/rbBvkyvZ00JeU+zegL1C7ehME/LYYJ0OT8sptST4ifznDAVi0Y9FPEuUn1LUYroVKHD0VQAoAHoMZi9oxmFQWJNSkNaQRYj88MXM//AKY+rR/5ThPq8cy+sFSLdSDEi+0SPjglW5sp1U0u6m8wBUHxkA46pZ4PMgq5ATUgTj2pTFoHQT74ufji5mhRMGlU1z7Q0sAvaCwBYb4g8LpjKjWxv5dz4y9IBaRKsdWoq0kmL2MDp8sFq3NHej/41P2OKuW4QNCBy4YKq+R7WAnpBvPyx6/DV/nr/Nf2xYmxV4s6FjUVSpMHTDRdgD7Sg+ttsecusv3xF3YJUJF7DQ0T2nEnM1DS+5IKquoxNmJP54JcPqU6VOiFQEwup58xL07sT1USbbCBi1G03ZMVboG87qGqU79G/wD5wGy+mkrKSCWjUL2sYBt3MwOwvg9zBQ8SokFYiJJWBJ9TgWeUgzkrmF8xm+nr0s+HoPTduQtRTWET8E4G9LM5WvqVkqBgpWfwowIJIjWDuu43wd5qraMnWMTGgz/jTb1/bEPDMv4Qy9MtrCVH0lfZGqnLTcgSyH5jviHnSpOUq3iy/wCdcKVXgayhIy+eDL4emNTLf1uAO95iO8YN8YrQaVKqjJUpViagkaRqCQPKTq9me3Te2Dv2eDK5U/eMwgV9Xh0w2kwSAdUGxJEgNNhOD3GuafvJegiBC5AYMNW8aksIBj+JO0gxe5ncPY6FzinHsutIBaKLW8UqBq1EKpqhW1CABIIJiBCHYA4jr53K0qTLUQV9LmEpOVClkDOfOP4g1eUDoN9zBrKOrZihl2RX8QvSMoNBLIWk9dMgnvc9cScsrRp5lfCWm1R6ZDugOlXQ1Ge7AeYrUprIvCX3EmvqLS05TWaRWnHdJJifxZtGXWqjoyeKKehNxaVBEKbKbEbGRbFviOQztTJvSq0KiU6UszOQpBLFg3hsdWgEsNQBnVE7AFOb8tUao9VkJpG7zFgBpFgNUWnV2Pum5xHPZWrRy+aK1KtV1SgzguDU6MHVY1LrUmBG3rjTTjugpeLMp60dzS70c/XhqnTqcU9Ca4YHdSoE9gSx2kjSbYZOWKbV2zwiGF11bqX1BgSBvBj4YE8wKKuc8jAMxYnW+lZBDtdr+abDc7DBz7PM8v3nMgjSaqgjcgkMdUE/E/PtiZdi4pVZ7y4alPhma0u1N3zAGpTe6j8tsKvNFPVWdQDMA266R+wk4dOD5ctkKmkEhcxqPuhhPum2FqvUT7+utQ63lSSAZptYxfrgwlZCttIH8t8nZnMgLAWifN4h27QOrN6fMjHUuDcvJlkCUwfVj7Te/wDbbAduaXUAJTpoAIAAMADaL2GMynMVepUpqXCh3RJVVkamC9bdfpjnclI9GOjKCuhpbLxiL7uTiqaKmC2c8pneoBB1LoEaVYSBVEwN0O2+1Wlklc/xQ9l9uqzCf4ZY2N7FhFzIa22HsRPuMmqwu8fG2KrZ2mN6ifMfpim+eyJqFioAhgFVGmWCqCRAHkGtvKex3JAAcJ4olGqtR2EANJ7Eoyg+0uxIPtD0OFSRS3NNjUOK0iYVixPRVYn4QMaf8YpkhVDsZiNN5mIgmZnpGB+a+0HLj2QkqazLqdb+LrL6lB9m6xF4X3YA1ecqAzXjhwxNXxQDJ3bV5io9YPWxtimq4Ji1nc6/mh5VXJgUSCWCAPUpKSxAIAEmdxsTGMomoxK6aVNgyrpdnLS7FV9hYEsCLnCev2m0adNUpU9ID6wB4liAgBMuA5OkGTO5tgfW+1Mli3n1A0jq0pJNL2Dc9J67nfFV4Itd1/c6WeG1erUwfVai/Rr/AB674zCXwfnhjRUqagW8AlSfaPWMe4M9hY7/AOf+AGjwAV9NWoZd6rKxjrK3gW6nBSpyRS0sSNr9QbfH0xZ5epHwaQbfxqjGPSP1wxF7QR6Yps56EHL8r5ohqeupTok6l0hD1kbEHbqTgvkeXqaspcl3pkDzNJt19owJm3ocNdDOU4A1JYR7Q6CD1xRThqSSKiEmZ26mSL/1vhFUWKeZX+b6g/ltjx82vc/TETcDm4ddvTfGg4C0G6z09/ywAUuKZQVysG6k+0LX3uNsI2W5nrGt4dU6lQOoUKBGkHSBpAsGA+E46COWak3Kke8j9MJfJHDqo4mWamyx4uolTAJBgEkQMVdqhK4u0R/8XWrFN1glgBDN1tvHrtgplOTgzQXYTAET7v2+eOgtSEEQNj09MVOH5Q6kJEER8xH7YmEVFUhzk5O2J+R4Ccvnqckmmg1EuRYlXUEj+t8N+f4DQzFM06r6EqFVJSNXtKfKDuTETB+MYtFQr1mYWARukRpNpJjGrZahl8u+bph/ECzoJYqahKzEy0nYdAT0w1yKsCoeWRXBJLIAQFeosHyydJQfhCAkmZlRaMWsnwdKlZqq1ai+UuQFBBGtaShCW1KIYE2jy+pwe4bx01WirTFKnpYt4rL5rXUBSZY9Qx2nrbDRn2SmjZjQit4el1OmCgE+gGnffaQb6YuUF0Basupzfi/B1ARqVRmUyrgkrBVGBssghje8HbAuvybTOXV6tVadQqQiRKElwZIkRIIFr3uLWYOM1KIzS0UqaQ4p1E3ZT7I0gixnSxHvjBbiPLmXzCeNUeovhsVJAlZsNIAE+1a3UHthuoqkZxuTbZQ4HlC1RTWRXV2qDQSCPK7ASk+zaew8uKvPksXFQCmipZxbUSTpPlvqUyCSL26HAHj+aq09NbJ1GQWp6xaNb+GRBmJcMe8YiFOrWymb+9ZipVanX8KmWkyVIsP+on4QcG9uJOlow054WLBvBqFFzSSf4iPrLNEEKZIB3iIMHscMfE+Wm4YTmPE+8vrAKU5Bp3JM7jvbpIMQZwv8tcEqjMK5psFCs6lkYIdI1KAxAHmK6Z9cbpzxVr0WLWcFPMCASY8zWAjva3TGaysnZrRUJ1HgtcX5pFGstOlTimhUMCTNQKdRVj2ElZFxOKnFcwq1kqKupXRa4WehpVGCzEiBYnpBxVyvDWzdQuzFm1UkC0xq1a9RhTMKwVZIN49cGuYEyzpTamtalWp0mpFKmgqyJRqKI0+yR27et8aNo5knye0UGgM406gp0TU2JIMb2mLbeuBec4o4ZVCUgW0ewASpIBLT5o1DpeAdsXc5l6dHLipWp+If4YBGkQJcXI2mPjheGTQ3CkqVEWAMke/a/wAcZKKo0erO+Q1mAQtFxXGpg2qkCoKfwaj+yBquygybeYYrcv5hmSozEsQ7dfQW9OmMSuXoUqaUSGp+KdfluppVoWN7Cdz0jtixyVkTVVqYtqqET02n9Dh0qJ3N9QZxHOtDArHvaRt9bYAMsfLHReI8lksRrgnsB8Ddu3TC5nuWglYUS5jUgLWBGrexN4HScPK5Fy8CjiREtghxvhHhZk0kOoEgIbA32mCQD8cS5jl+tSAJAPmK2MwQWBG1/ZOHYngHUnUN5gSJ2wZ4vwLRl6bCkysJNQk9CfLbqQN429d8UeEcJqZnMChTKhmm7GFAVSzEmDAAB6Y6nxP7OXfKJS15YOoQOfEa8Ku3lvO+3XA1Yk4p0+olcu/+nT/F/nbHuGzhv2cZijSVGekSJMqWjzEsN17HGYDZU1yiWhTenTp+UsVLtZX/ABGf5Z2xFV5hYGNF94Icev8AJi7ms0alU06T01KASHJEiJ8sCCLj13thI5prtTq3a5Fo1DeRHmAi4m4xEm+gobf4ixlMq1WqFUqrOxgkncyeguPnGLg5bq0QYqLVmAGUnfoumLX72tily0jKxdSSSLD1IjoY/mGKnEeMZmnmWpq7NqALCYnp8FHaMYq2bak4bqgsfdhrPsFdkRtYBAkgDtPvvMegXacQPniYAIXTG+1xN47iL+uBuazarDFpjaOvU7Hp8L43pcSVlUyR+HYkk9dv62xi9/J3wn6dJLF1XlPv5/rxhF2vmmIPe28g2+VjG8Yq8QpFysKpCKqgzsABG8E9CSe+JHzwKWstgCSL9JMnvO1jO9saUgG1RICgnyHUWgSd/QdesYFKY5R9M421nw2k/rH7rDM4XIzFIMwlHVyLwQDee8x0Bx0fhfF2q1FpooLH4e/foBcn0xzupUXSjICom+qJv69Lj6YcOTSUVqzjyiFDXhZYaiT0AWZJtfcY6dOe7DPP19OMX8H+/wDYw8d5P8YOVrgVWUAKxPhwFIOwkepg9MI/D+NZhKtShV0HR5XWBuDpsR6CQfdgtzXy9xOpXLJTc0/E8rAqCADY6Z1QNx37Yg4hQpZmvVzGvwqcKvQO5C3IHS4Ak3xvFpZZzO3SFrOZPPVT94pUXbL1CoD2AYMdPW8FusWkHBXivMNQK9PxXYFCSpOoaSYa8TF4iYvjp3EuLtToSo1Np9lZ6Db06D6Y4hznWZM3UEmCFYDYjUASDfoxOM7rCNtOG95YaoOtepkag8opllqEkABAQyxquRNpE+0e2CfGuSK1evUrrXVUe6KJkEBVJOwXzA9zEfBe4JmqmWZc1UpHQyoKetZEfiZRtbTb/qkd8MNDnirVr/wV1qSBBEQIbVeDBmD+2KjO+SHpqN0D6/LmZTKiioDEVUZoaZCO5nawupgXn62qVUIVLAjVnalfTpMyXYUxG0EgNuLSO+DHC+NBmBIJqHWN1CAI+n2Y3gL8ye2Ffn/jOjM00pxq0q76oIgMSix0m5PoVxbxwzO7d1jyOFPidTMUKtRVCMtZU1NbV5P5bgaQRIkgE9Ywm8a4Mz0cwKFMK005WlIFRtZLMFJgeUgmLCIwQ5a5wSsxy6oEJD6AzA0fZBJcmCAukmFEtqI7YYXzRUolTw6dVtUCxINOVJUEwEcgUrmxkiZDGIuSRUlBu136djT7F+C+DTIqRqqHxNJK2AGnbcSCb+hj1bc/ylk0Ws1RFdazyQ02kzAIMrBO67Xwo8E44uVqJUYOECsghVmJ8rEWLC8wbifQ4v8AE/tHyteKQLt4k0/KhsWkXLRFjuL4pZVsl4eOpz3i/B/+HUa+lm1HMBFJg6qYDMpIMgn2TOBPB6z1yyXLBQwjfcCAAOx+F8XueM7UdUFVpIc77wFt6ADbAzl7hGZqhmy9NjBHnCmBewDREyQYxN/GypL5UFsnlqykhxACVRBBDz4WYiQfw+V7+7EuSpvRoU3RmVmZ3W0DVIkg9tKr8zhs4pWVmy9OunggtWDiAsJ4DKW6RepAPr1xHwbiuXzuYekw1U4L0120BGChbWOudR7QPXCavCCDr5SD7KKmmoFB1BWAgzcAxEzvjlHPNSr97qKUqAKF1SImwg+69sdoWuWfQp0+Gq6fjIi+4hfrhR545Hq1g+ZRgzkrKXuCQsgAeUD/ANxxbkv09SYxdtnHqlaCpBOoGb3A69f2wdZqoy61XH8NyAs7EksSQAemlp23xrwLhj08+qONL0qmjSRIZ9WkLsRBmSY9kH0w486cEijQpioRoLmVURfTsOgBmPTEPUjB1IexyVoA/Zzy39+4jGoIqI1SpGqSLLAg7lmE36HHTqXI2Vqa6QqN4ssoaDC6d4HiXI9cc85Cd8txCloqv5z4bXUArvHmBAuBf0x04qiOKieWoWplnFWmGYFof0kqI2t6YKWorQ03HDBVTkNqJ8Na+oLsSpm9+jdJjGYEV+Yswz1JqtapUUXDWDsqiYvAAE48wnFXwWljkHUsnTq0gxOkiTqB6dL/AKbY9y+fenMRmKQkGRcQJI8w6D/bAPmUChTATyF9gPZhSCTHfaP9MEuHZ0qFSqnhyqsggAOp6yDe/v3v3xTIxR7n+J5fS70hUo1SBKaV0WPwI3NwPhiIZ+nmaZFSnodbK6nfuCdxb5HEHPOYBFIBh5nJJPYREwPXAXhFYPWVdZCySQATOwvew2A9+E4pxJzuwVeZcqaTqviI8ifIGAF4AOoC+LXAMi9akQlSkhVvxswPSDAUiNxONudMrTp1KegQSrah8fKfzxS5by9QuSAxpmVeNjsYN+ljg24K3O7Dz8sOT/a0I/632/8A1+/bBzlnk9lJZ2p1VZtIZGby21EEso38otMXtOBlKmVAGgHoJCn6xhh4XFCn4hsSxOkKYgGALW1Ejr+2M57VGmG9p2isOGZTxKhrVWWilQqKYAAOkAETPs32me56lppccoPRyq0QBTr5gJED2KPnYQLQ1RUQz0Y98c/5gp65dP7Ml3AaDBLHvt6j1wJ4JzGlPO0atUstKneFv+ExYWJLQTjSCSBtvk+ixxOJJOE3nXhNCuv3hafnRXDFZUNC6rge0ZET78Dv/wDUci3lFSoSdopOL9B/XXEfA+M+LXI1FqTUw9ME/hLDcRYwSMXJiS5E6h9r2bdkBSg0lR7DiTIA2e+BtWi2e4qKZBPi1tLDaFB83uhQb4ArUanrUQGpVA4aPMGVtIAO0SZv2x1v7PuXBQU51mmpWpKwEQE1+Zo9/l+APfDjDcyZam1HQKfB0bSKmhwiwE0jQtoFzcwtgIt8sDeNcOoBqWldNRqgprpVfxe1K2mFBMjaDirw/ipKEsdiQYuLfr+nuwIXiz1M6z3FKkmmmejMxhjvcBRG34mx0Q0FBbUcr1pSe5lnJcmplqjVCFLvIDKW06ZB9k2U7T1tvvjnP2j8KVa6VtV67MkbwKaok9x5jEXsvrA6SvGWNcqSChUNvcNB+hF/eDhC5rz/APzbBFXTS8o6mZLPvsNTG3uxy+pftZPU/D/Tv1ctiwAeTuHVFzyXFM09RBYKVJA9kSQJN4M7xtuGXN8PEolUqHqP4gBLaiGcI8XKJTlXaLkQsmQYVjnJnBfh1WrUp1XUppytM1pZSzFgZRRLQqyk27mxk459PWc3taPR9b+Haehp+5pys94vnK7Z2uonw6SgaZOgSFCGCfaO/wA+2NOVWL5mjrA9omw/kBI+oxY4Vxps5SqZZwBWqU/EpMBBZlmQfU6THoT2wP5KJasg1FTocyAOn747YSqNHhTVysbszwSlIVirMzMfOoJ2gQNiVFzJvGGrlrVlaCU6S+IgMMqlVAe5khiANVjafcdwqGqpzFNDU1OmsmRG622EWE4aOD80UsmKjVgx1FNJCyBCwRIBPc4x4NfLFrn3PuadfUIbw73BjzrMEWI0kD54Q6GZbLEaToeBqiJn8sdF5t4mmdCvRGsNT9oi0ioGAhrfh39Y64VeHcq1Hr01qD+0cajIgLBJjve1sbaLhFOUsmWst9I34Dz41CshqlnpsGVjA1TErAsN5+Z9cdE5V4198p1avmgPpWZAgAdJiZJv6D+XCBzHyKNNU0qgXQ6aEOozAIaSAfMSRHp78GOUGfKZapQfUKrs7jTBAACC0x16R3wSUfc38JhCe2FRVtA/itVaOaq1qn4c2CdNzA0kRt06Yqcy850KoXT4lp3SP1wB4jmalXxJks9ZiB6jygdtgMDqnBa7C1Jvmv8A7sZa+mpyTZelOkwrwjibGrroO1N0gq0CRMid8Gk5hz4Ksc1Ud1JuzeWPw2A3BJMz127r3L+SekX1qVkLE/8AVf8APBrVYn3/AK4wbcHSOiKjNWwnw6pUKaqmlnZndje5Z2Ym0d8ZibhjTSX4/mcZg3yK2xEnnDNhqiBWDaQwJBBHtY24FmnzBSjUOpKVJwg6gFlJvuY6TMRilneGKKQqKxmfMCBAk2vN+n0w88ucrUVynjUyxqEB9bCDpMqVCgmBs0zNt8dW10zh3rqKvGsmqFU1OwAO7E9YjYDoOnbGnBMvpqkhipI8tlaepFyPTBXmbKfw1cxY29ZHu9AcB6SMj02IIBHlPQx7UHv0wKmht0yvzQX8c621HSsH0vaJMXnrjbl/ibIfDBiSSN7mAIt6Dt3x4lFq2chjNyf8IuP0GJuacmiMrpAYzqAtcbNEmCfTtiPBYxU0qkTrA9IbeD/ev/W2IOMcTrZcLfUHkdgLA7X74ly3H00KUDBiATBgA2n1MGcDuYcyXRWYk3JvJi3cx+WIkk8MdHvD6rOgBcwJJM/iJNiOu874CZ7gjU6Zq/g1BR3639BIw58jcvLUp+K1wWIA6QI3736emJ/tJTwsqg28SoBtaFUmPnpxSQNnNNeOk8mZmPCJGlloaI6kBydXuMgDHN2omwvLAR8dvnb547bw3ghSvUJukKieoULB+hsMUOPU5Fn3g5iPx1iN72ZmNveVx0elzA2Xy+XUEsopBGVrXAXzd7AEYLf/AAHlwWbRdm1m7RPunCzz7lQmhUEKqlTBiC3s+t4P1wra4FFJ4aD3DuIK6LSpMC7Hp0mWZz6LJjeTpHXBh8qi09KkaQsBp39Z79TjhGVz1SmfI7KdpBg79DuL43rcSqOCGq1CDcguxH1OOv3/AAcvseToPEMw1LMI2sAlZLEgp5WIkEGDYrbvPfClmM6biSSevWepJ6nG/E+JBslk03ZRVn0XXCj6f+OBtZSDJPUenST+mODXj7krZ7noPVfl4uKWX18ZJaO2GnlnghzWUzdMPoZjSg9CV1NpaPwk7/A9MLIafwx7sPHI/Dq9MNU0kLUUEAxcdD+2MdP9Z2+tpenq+1EfLH2e1U0VqlTQ4RgqgSULBokzYjUTA69cXeHco1KFdGQgqqlZsJkbkbzvta+Gek1TriyinrjsPngRU4fJlgpI6x+uKmd4SDJJY+UgLbTP4TtM9N4vthiFEnFHi/Daz09NFkBJ/Fa0GYMGDt077b4lrGClV5KGRyarSRegUC0f6YsUlCuhBgrOnaTcf6jHmQ4C1KkqM2rTaeu+I/8AgJknW0zNgljM9F798HQLPc7U8R6u8lj9IEz8MUaWXZKiMfMATM9iIP8AXpi3/wACO5dieuwnFnL8MIaZM7XII+TeWfWMOXyVEx+LbRzVuHVaOYE02A8RipkEASYM98GTUzB2E+9Zw8Pk/NLGSfcPoLY3TKjaPywCwAOWcqagqCsIIK6fwyDM7Rq2GDY5epfyD/tQ/muLC0o3A/PEi1ItIHpH+2KJoprwZFEACPcv6KBjzF41MZiDZHJszlxSpKr7toDdQJG3rAk/7YYOCu1KnWcMdBAVFB3ldJ1E3tYC9pwK49wyrUdCimJapqgeY9LAQs9icGuGZcVKJoOGRzLFhOkbETAN7Cwxv1f0ctfFPyK/MXEi6hbxq1QYtAgfG5n4YF5vNa6dJLaUBPzP+mCXH+B1KZpKbtUnSqhibRJuBczivl+XyKg8UAU/xFWBI6D64xwkbcsG8IzDCqSoJYiLCeuCPMHB6wpCq6n2oM9JFrTMSPdhv5a5PWg5qI5YkQPLHlMGLnvBn0wztwdWEVBqH8p2+WFV5KETkXgytTLVgw0sdIMgQQL23vOJPtEqKFoKsAec22/AP0w+0eH009lVWewGNvutMmWRWjYkA/K2CgAnIw8PJ0k63a/qxIt7iMD/ALViTlKZPSsPhKP+ww40xc2j5f74XOd+DvmKIGmo5V5CoygjykSdQgiT7+0XxQHOeTeHNmc9RXcIVdrSNFOLfGAvvIx3IkDCByHyzUyrVXqxLKFXT75JJYCB6b4c6a95+GEBdFcemE7memmZzFLLlCtwTUIMR5tQ6XAEgnv23Z2/q+AfMFDUoaBNPzqTMgrP09NjhNWOLpnF6kajG0mPdNvpjTGRjdqcGD2B+YkfQ4Yg9yyi1q2Uo1VBRqrKTqIJG+n0Goz3Mx0xHzrw9aGdq0kJ0AhlBMwGVWifSY9wGGv7Nqa/d2JpqzLWYqxAJHkTY7g+7AL7SKEZwNYa6akx3BZfyAwAKoYjYnH0HwygUo00YDy00U+8KAbD1xwCivmB6Ag/CcfQjupvq69GwDtsmA9Ma6gOuIQDuDPvUf6HEtJmO8D3T+v74ZJurgizD5jEqx3xXqpPQEeun9Z/PGg0reCB1N4/YYBl+cQvHbGlKuGEi/uP7YkLjtGACMoOxxgTvHxjGxfED+mARLCjt7xjx3X1xprI6W9/6Y8IGADdCCLEfTGFPXETOANpxGX7D6YAPdJxmM1HGYkuilTyqjZQPWBicU/7wHxGKdPNWtAxu2bMgRM+6B8J/IYokkrcMpuQWVWjafr1xicMpoJCqI7LB+AF8SU26lZIuJj/AGGJvvBPS3vwUB4tP+UlfeP32xLRYMTDAwYMQb9QY2v0xC1Uk3NvSZ+fT4YkFS1rDAItAR0+mNdHpiEVD/McZc9TGAZIzBTcY0dwceBQOmNdd9owCMkdAfliN9R2tiUZj+6fTf8Aa2JVv0/LAANqU656oB03JxrnqBGXq6zJ8OpMWnymcFT64XeeeKeBkqpUHU48MHtrkE/9urABxcUyxCrcmAPebD6nDn9o3D6dJsvpXSfDKGNoUrB+Zb6YAcq5PxM5QUi2sMfcvm+Vowx/anUmtQ80+RrdvML/AB/TCGGfstE5R7//ADmt/gp4uc7cpvm1psjKrU9ROqwKkSYi+6i3qcDPs0r6crU9azf5Eww8Y5gSlTZnYCxAk7kjYd8MQpcucjJX0GrVJWNRVRE7WmZG+4x0rwwABcwAL7459ynx2jTpBncqNRRZG4EX9wH6YegwmD/XyxEG6yXNJPBulEAkgRO5Fjjdme0GPhOIxPe2JFcDr8xOLIMUnqT8BH5XxsKXWJ9/+uMNaRbGae4B+OADdanxxoXvtiNJ9JxsHI6DABuxB6D+vfjFXpaO2Iz3MfDbGGtbbABIG9BjWJP7TjQs3QDGutsAEjqB/tiBx6/I/pj0kH1xo/oMMRnhn1PvOMx4pxmMjQgRB2GJ2QWsN8ZjMUyjIxsB+X64zGYEBuox62PMZiQNT++NxjMZigPZx6vTGYzCEYWtjCxxmMwAzXADm6kHpBWAYapgiRMHocZjMIAVy7kaa1pWminS1woB6dhifmjJU2ZCyIxgiSoJ6dxjMZgAu8CyqLl1CqqiW2AHX0xvxXI03pjXTRo21KDHzGMxmAGLNXh1ImDTSADA0rbra1r4d6KiNumPcZhsfQtqcat0x7jMIk96Y3G/wH54zGYEUajGOceYzASagY2fHmMwwNjjwi2MxmEBq4xqFx7jMNFLgjxmMxmJNj//2Q=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9158" name="Picture 6" descr="http://www.4tyrizm.ru/eu.files/olds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500174"/>
            <a:ext cx="6000792" cy="4929246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3175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071670" y="714356"/>
            <a:ext cx="6357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Население государства — 32 075 человек</a:t>
            </a:r>
            <a:endParaRPr lang="ru-RU" sz="20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sz="5400" dirty="0" smtClean="0"/>
              <a:t>История </a:t>
            </a:r>
          </a:p>
          <a:p>
            <a:r>
              <a:rPr lang="ru-RU" sz="5400" dirty="0" smtClean="0"/>
              <a:t>Сан-Марино</a:t>
            </a:r>
            <a:endParaRPr lang="ru-RU" sz="5400" dirty="0"/>
          </a:p>
        </p:txBody>
      </p:sp>
      <p:pic>
        <p:nvPicPr>
          <p:cNvPr id="26626" name="Picture 2" descr="http://t0.gstatic.com/images?q=tbn:ANd9GcSxrBunyJFXl2IIZKcJVRJH0vsZmoagd47wfks71dbip_xmhRln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57166"/>
            <a:ext cx="5286412" cy="3859282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perspectiveAbove"/>
              <a:lightRig rig="threePt" dir="t"/>
            </a:scene3d>
          </a:bodyPr>
          <a:lstStyle/>
          <a:p>
            <a:r>
              <a:rPr lang="ru-RU" dirty="0" smtClean="0">
                <a:effectLst>
                  <a:reflection blurRad="6350" stA="55000" endA="300" endPos="45500" dir="5400000" sy="-100000" algn="bl" rotWithShape="0"/>
                </a:effectLst>
              </a:rPr>
              <a:t>Республика Сан-Марино была образована в 4 веке нашей эры монахом по имени Марино .</a:t>
            </a:r>
            <a:endParaRPr lang="ru-RU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7106" name="Picture 2" descr="http://t1.gstatic.com/images?q=tbn:ANd9GcTFUDr5ZiVrJ2VV2PUq_NUoZvvyb_gJ_6oNzA2KI7MEa4kyZoa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000924" cy="4599248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869934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r>
              <a:rPr lang="ru-RU" sz="4800" dirty="0" smtClean="0"/>
              <a:t>     Культура и туризм</a:t>
            </a:r>
            <a:endParaRPr lang="ru-RU" sz="4800" dirty="0"/>
          </a:p>
        </p:txBody>
      </p:sp>
      <p:pic>
        <p:nvPicPr>
          <p:cNvPr id="7" name="Содержимое 6" descr="san-marino-san-marino-10079[1]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147576" y="2643188"/>
            <a:ext cx="6281943" cy="40005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1285860"/>
            <a:ext cx="8115328" cy="1214446"/>
          </a:xfrm>
        </p:spPr>
        <p:txBody>
          <a:bodyPr/>
          <a:lstStyle/>
          <a:p>
            <a:r>
              <a:rPr lang="ru-RU" dirty="0" smtClean="0"/>
              <a:t>Сан-Марино - одна из самых посещаемых туристами европейских стран - в среднем сюда приезжает до 3 млн. туристов в год.</a:t>
            </a: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12" y="0"/>
            <a:ext cx="2428892" cy="6857999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Сан-Марино</a:t>
            </a:r>
            <a:r>
              <a:rPr lang="ru-RU" sz="2000" dirty="0" smtClean="0"/>
              <a:t> популярное во всем мире туристическое место известное своими прекрасными историческими достопримечательностями горой Титано на которой располагаются  башни - Гуаита, Честа и Монтале.</a:t>
            </a:r>
            <a:endParaRPr lang="ru-RU" sz="2000" dirty="0"/>
          </a:p>
        </p:txBody>
      </p:sp>
      <p:pic>
        <p:nvPicPr>
          <p:cNvPr id="46084" name="Picture 4" descr="http://turj.ru/images/a/c/b/0/679/4c7841df3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3257" r="23257"/>
          <a:stretch>
            <a:fillRect/>
          </a:stretch>
        </p:blipFill>
        <p:spPr bwMode="auto">
          <a:xfrm>
            <a:off x="0" y="0"/>
            <a:ext cx="61722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ages[10]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42910" y="1714488"/>
            <a:ext cx="3500462" cy="4786346"/>
          </a:xfrm>
        </p:spPr>
      </p:pic>
      <p:pic>
        <p:nvPicPr>
          <p:cNvPr id="8" name="Содержимое 7" descr="imagesCALNH14U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00562" y="1714488"/>
            <a:ext cx="3643338" cy="4786345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285728"/>
            <a:ext cx="3657600" cy="1071570"/>
          </a:xfrm>
        </p:spPr>
        <p:txBody>
          <a:bodyPr/>
          <a:lstStyle/>
          <a:p>
            <a:r>
              <a:rPr lang="ru-RU" dirty="0" smtClean="0"/>
              <a:t>замок Монтесеррето в Аквавива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285728"/>
            <a:ext cx="3657600" cy="1071570"/>
          </a:xfrm>
        </p:spPr>
        <p:txBody>
          <a:bodyPr/>
          <a:lstStyle/>
          <a:p>
            <a:r>
              <a:rPr lang="ru-RU" dirty="0" smtClean="0"/>
              <a:t>церковь Cвятого Андрея</a:t>
            </a: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2320f86b315a8ce8f0859d7c719efb19[1]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57158" y="1643050"/>
            <a:ext cx="3929090" cy="4286280"/>
          </a:xfrm>
        </p:spPr>
      </p:pic>
      <p:pic>
        <p:nvPicPr>
          <p:cNvPr id="8" name="Содержимое 7" descr="imagesCA8NPN7R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00562" y="1714489"/>
            <a:ext cx="3857652" cy="421484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428604"/>
            <a:ext cx="3657600" cy="1071570"/>
          </a:xfrm>
        </p:spPr>
        <p:txBody>
          <a:bodyPr/>
          <a:lstStyle/>
          <a:p>
            <a:r>
              <a:rPr lang="ru-RU" dirty="0" smtClean="0"/>
              <a:t>Музей восковых фигур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428604"/>
            <a:ext cx="3657600" cy="1071570"/>
          </a:xfrm>
        </p:spPr>
        <p:txBody>
          <a:bodyPr/>
          <a:lstStyle/>
          <a:p>
            <a:r>
              <a:rPr lang="ru-RU" dirty="0" smtClean="0"/>
              <a:t>             </a:t>
            </a:r>
            <a:r>
              <a:rPr lang="ru-RU" sz="2400" dirty="0" smtClean="0"/>
              <a:t> фонтан</a:t>
            </a:r>
            <a:endParaRPr lang="ru-RU" sz="24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181</TotalTime>
  <Words>107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Презентация PowerPoint</vt:lpstr>
      <vt:lpstr>               Географическое                положение</vt:lpstr>
      <vt:lpstr>Презентация PowerPoint</vt:lpstr>
      <vt:lpstr>Презентация PowerPoint</vt:lpstr>
      <vt:lpstr>Республика Сан-Марино была образована в 4 веке нашей эры монахом по имени Марино .</vt:lpstr>
      <vt:lpstr>     Культура и туризм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Учитель</cp:lastModifiedBy>
  <cp:revision>16</cp:revision>
  <dcterms:created xsi:type="dcterms:W3CDTF">2011-12-09T17:01:22Z</dcterms:created>
  <dcterms:modified xsi:type="dcterms:W3CDTF">2012-02-02T12:13:17Z</dcterms:modified>
</cp:coreProperties>
</file>