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74E2-3C26-4151-A1B7-466CDC01D0E2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BC84-0FC3-416C-A47D-1A8EE54E460B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34308">
            <a:off x="699036" y="1414576"/>
            <a:ext cx="7889943" cy="285683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Княжество Монако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824536" cy="28803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Кня́жество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Мона́ко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или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Мона́ко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—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карликовое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государство ассоциированное с Францией, расположенное на юге Европы на берегу Средиземного моря; на суше граничит с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Францией.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Является одной из самых маленьких и наиболее густонаселённых стран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Users\Striker\Pictures\Europe_location_M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245">
            <a:off x="5205286" y="272153"/>
            <a:ext cx="3744416" cy="2808312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573016"/>
            <a:ext cx="478108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Климат Монако субтропический, средиземноморский, с жарким сухим летом (средние температуры 28—30 градусов) и мягкой дождливой зимой (средние температуры 10—12 градусов). Подавляющее количество осадков выпадает осенью и зимой. В общих чертах климат аналогичен южному побережью Франции.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Users\Striker\Pictures\monaco-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831">
            <a:off x="306055" y="3446774"/>
            <a:ext cx="3747624" cy="288086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25113" cy="924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Государственное и территориальное устройство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980728"/>
            <a:ext cx="3960440" cy="17281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форме правления Монако — конституционная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монархия.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Главой государства является князь.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административном отношении княжество разделено на 3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коммуны, которые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свою очередь разделены на 10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районов.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36912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Районы: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06734"/>
            <a:ext cx="424847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Монако-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Вилль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-официальная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столица Княжества Монако, расположенная на юге центральной части страны на берегу Средиземного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моря. Это старый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город, расположенный на скалистом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мысе.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Users\Striker\Pictures\Palais_de_Mon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821">
            <a:off x="4756127" y="3020936"/>
            <a:ext cx="4104591" cy="273468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939" y="0"/>
            <a:ext cx="3609267" cy="2304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Монте-Карло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крупнейший район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страны,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Город известный своим казино, пляжами и наличием высшего общества. </a:t>
            </a:r>
          </a:p>
        </p:txBody>
      </p:sp>
      <p:pic>
        <p:nvPicPr>
          <p:cNvPr id="4098" name="Picture 2" descr="E:\Users\Striker\Pictures\800px-Whole_Mon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820">
            <a:off x="4756365" y="156926"/>
            <a:ext cx="4064000" cy="3048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Users\Striker\Pictures\monac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545">
            <a:off x="211013" y="3921350"/>
            <a:ext cx="4133729" cy="272826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20888"/>
            <a:ext cx="361222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самый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богатый и престижный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район, в котором проходят гонки Формулы-1.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E:\Users\Striker\Pictures\Casino_de_Monte_Car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36">
            <a:off x="4844692" y="3700462"/>
            <a:ext cx="3996444" cy="266429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3672408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Фонвьей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и 10-й по счёту образования район Княжества Монако, расположенный на юго-востоке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149080"/>
            <a:ext cx="457200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Фонвьее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расположен стадион Луи II(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мультиспортивный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на территории которого располагаются офисы ФК Монако, а также Университет Монако(единственный в княжестве университет).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E:\Users\Striker\Pictures\800px-MONACO_by_crea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339">
            <a:off x="4593781" y="377283"/>
            <a:ext cx="4073591" cy="305519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Users\Striker\Pictures\e3cd8bfb061de9f42489356961a7f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22349"/>
            <a:ext cx="2520280" cy="380207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924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Интересные факты о Монако: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632848" cy="49685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Постоянное жители Монако составляют только 20% от всего населения. Остальные 80% - приезжие туристы, богачи 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бизнесмены.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Армия Монако насчитывает всего100 человек.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Государственным языком Монако является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французский, но большей популярностью пользуется английский </a:t>
            </a: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испанский</a:t>
            </a: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гражданам Монако не разрешается играть на деньги и даже посещать казино, это можно только гостям и приезжим богатым людям.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Монако только 20 минут в день можно летать на вертолетах.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8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111</TotalTime>
  <Words>143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Summer</vt:lpstr>
      <vt:lpstr>Княжество Монако</vt:lpstr>
      <vt:lpstr>Презентация PowerPoint</vt:lpstr>
      <vt:lpstr>Государственное и территориальное устройство </vt:lpstr>
      <vt:lpstr>Презентация PowerPoint</vt:lpstr>
      <vt:lpstr>Презентация PowerPoint</vt:lpstr>
      <vt:lpstr>Интересные факты о Монако: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Striker</dc:creator>
  <cp:lastModifiedBy>Учитель</cp:lastModifiedBy>
  <cp:revision>14</cp:revision>
  <dcterms:created xsi:type="dcterms:W3CDTF">2012-02-01T13:20:07Z</dcterms:created>
  <dcterms:modified xsi:type="dcterms:W3CDTF">2012-02-02T10:17:36Z</dcterms:modified>
</cp:coreProperties>
</file>