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5AD10E-A5AE-4E6C-A946-98A7DF88A95E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8AAAF5F-8402-476F-B238-FD35D1F91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2;&#1086;&#1080;%20&#1076;&#1086;&#1082;&#1091;&#1084;&#1077;&#1085;&#1090;&#1099;\&#1042;&#1040;&#1058;&#1048;&#1050;&#1040;&#1053;&#1042;&#1048;&#1044;&#1045;&#1054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285852" y="571480"/>
            <a:ext cx="6429420" cy="1357322"/>
          </a:xfrm>
          <a:prstGeom prst="snip2Diag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</a:rPr>
              <a:t>ВАТИКАН</a:t>
            </a:r>
            <a:endParaRPr lang="ru-RU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 descr="1_32752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357430"/>
            <a:ext cx="4857784" cy="390080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  <a:alpha val="51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7149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lvl="0"/>
            <a:r>
              <a:rPr lang="ru-RU" dirty="0" smtClean="0"/>
              <a:t>Ватикан – самое маленькое государство в мире(площадь государства всего в 0,7 раз больше парковой магистрали в Вашингтоне!)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Находится в западной части Рима, но полностью независимо от Италии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Государство Град Ватикан</a:t>
            </a:r>
            <a:endParaRPr lang="ru-RU" dirty="0"/>
          </a:p>
        </p:txBody>
      </p:sp>
      <p:pic>
        <p:nvPicPr>
          <p:cNvPr id="4" name="Рисунок 3" descr="img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000372"/>
            <a:ext cx="2843170" cy="1890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vatican_230320102306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000372"/>
            <a:ext cx="2670677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vatic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000372"/>
            <a:ext cx="1889760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флаге Ватикана изображены две вертикальные полосы – желтая и белая, в центре белой находится герб Ватикана - два скрещённых ключа Святого Петра под папским венцом (тиарой).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Ватикана</a:t>
            </a:r>
            <a:endParaRPr lang="ru-RU" dirty="0"/>
          </a:p>
        </p:txBody>
      </p:sp>
      <p:pic>
        <p:nvPicPr>
          <p:cNvPr id="4" name="Рисунок 3" descr="Vaticano_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357562"/>
            <a:ext cx="3643338" cy="267178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Ватикане нет постоянного населения. </a:t>
            </a:r>
          </a:p>
          <a:p>
            <a:r>
              <a:rPr lang="ru-RU" dirty="0" smtClean="0"/>
              <a:t> Глава Ватикана - Папа Римский - избирается пожизненно тайным голосованием на коллегии кардиналов, обладает верховной законодательной, исполнительной и судебной властью. </a:t>
            </a:r>
          </a:p>
          <a:p>
            <a:pPr lvl="8"/>
            <a:r>
              <a:rPr lang="ru-RU" sz="2600" dirty="0" smtClean="0"/>
              <a:t>Территория Ватикана включает в себя культовый и дворцовый комплексы, сады, музеи, картинные галереи и административные здания.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pic>
        <p:nvPicPr>
          <p:cNvPr id="5" name="Рисунок 4" descr="Vаati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14" y="3857628"/>
            <a:ext cx="2094736" cy="14751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Ватикан не имеет выхода к морю и береговой линии.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Ватикану не грозят никакие стихийные бедствия.</a:t>
            </a:r>
          </a:p>
          <a:p>
            <a:r>
              <a:rPr lang="ru-RU" dirty="0" smtClean="0"/>
              <a:t>В этом государстве </a:t>
            </a:r>
            <a:r>
              <a:rPr lang="ru-RU" smtClean="0"/>
              <a:t>нет </a:t>
            </a:r>
            <a:r>
              <a:rPr lang="ru-RU" smtClean="0"/>
              <a:t> </a:t>
            </a:r>
            <a:r>
              <a:rPr lang="ru-RU" dirty="0" smtClean="0"/>
              <a:t>сельского хозяйства.</a:t>
            </a:r>
            <a:endParaRPr lang="en-US" dirty="0" smtClean="0"/>
          </a:p>
          <a:p>
            <a:r>
              <a:rPr lang="ru-RU" dirty="0" smtClean="0"/>
              <a:t>В Ватикане проживают такие этнические группы, как итальянцы, швейцарцы и многие другие национальности всего мира. Нет ни одной национальности, представители которой не проживали бы здесь.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pic>
        <p:nvPicPr>
          <p:cNvPr id="4" name="Рисунок 3" descr="thumbnai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2381266" cy="1785949"/>
          </a:xfrm>
          <a:prstGeom prst="roundRect">
            <a:avLst/>
          </a:prstGeom>
        </p:spPr>
      </p:pic>
      <p:pic>
        <p:nvPicPr>
          <p:cNvPr id="5" name="Рисунок 4" descr="thumbnail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928802"/>
            <a:ext cx="2357454" cy="1768091"/>
          </a:xfrm>
          <a:prstGeom prst="roundRect">
            <a:avLst/>
          </a:prstGeom>
        </p:spPr>
      </p:pic>
      <p:pic>
        <p:nvPicPr>
          <p:cNvPr id="6" name="Рисунок 5" descr="thumbnail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928802"/>
            <a:ext cx="2725434" cy="1785950"/>
          </a:xfrm>
          <a:prstGeom prst="round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Гражданство Ватикана получают только служители Святого Престола и личная швейцарская гвардия Папы Римского. </a:t>
            </a:r>
          </a:p>
          <a:p>
            <a:r>
              <a:rPr lang="ru-RU" dirty="0" smtClean="0"/>
              <a:t>В Ватикане хорошо развита система транспорта и связи. </a:t>
            </a:r>
          </a:p>
          <a:p>
            <a:pPr lvl="8"/>
            <a:r>
              <a:rPr lang="ru-RU" sz="2800" dirty="0" smtClean="0"/>
              <a:t>Всего 78 наименований нанесено на карту Ватикана. Среди них есть «Улица спорта», которая в действительности является тропинкой, ведущей к единственному в государстве спортивному сооружению — теннисному корту.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pic>
        <p:nvPicPr>
          <p:cNvPr id="4" name="Рисунок 3" descr="v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537" y="3214686"/>
            <a:ext cx="2193048" cy="2286016"/>
          </a:xfrm>
          <a:prstGeom prst="round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Только в 1992 году Ватикан официально признал, что Земля не является неподвижным телом и действительно вращается вокруг Солнца.</a:t>
            </a:r>
          </a:p>
          <a:p>
            <a:r>
              <a:rPr lang="ru-RU" sz="1800" dirty="0" smtClean="0"/>
              <a:t>С давних времен Ватикан является большим культурным центром. Здесь жили и творили такие художники, как Микеланджело, Боттичелли и Бернини , которые расширили и без того богатую культуру Ватикана. Здесь находятся музеи и библиотеки, имеющие большое интеллектуальное и историческое значение.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800" dirty="0" smtClean="0"/>
              <a:t>                          Рождественская месса в базилике Святого Петра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еще…</a:t>
            </a:r>
            <a:endParaRPr lang="ru-RU" dirty="0"/>
          </a:p>
        </p:txBody>
      </p:sp>
      <p:pic>
        <p:nvPicPr>
          <p:cNvPr id="4" name="Рисунок 3" descr="68298249_1293232991_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3786214" cy="2266119"/>
          </a:xfrm>
          <a:prstGeom prst="round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6" name="ВАТИКАНВИДЕО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785926"/>
            <a:ext cx="7174211" cy="404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243</TotalTime>
  <Words>306</Words>
  <Application>Microsoft Office PowerPoint</Application>
  <PresentationFormat>Экран (4:3)</PresentationFormat>
  <Paragraphs>41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Государство Град Ватикан</vt:lpstr>
      <vt:lpstr>Флаг Ватикана</vt:lpstr>
      <vt:lpstr>Интересные факты</vt:lpstr>
      <vt:lpstr>Интересные факты</vt:lpstr>
      <vt:lpstr>Интересные факты</vt:lpstr>
      <vt:lpstr>И еще…</vt:lpstr>
      <vt:lpstr>Видео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31</cp:revision>
  <dcterms:created xsi:type="dcterms:W3CDTF">2012-01-22T15:25:53Z</dcterms:created>
  <dcterms:modified xsi:type="dcterms:W3CDTF">2012-02-02T10:43:14Z</dcterms:modified>
</cp:coreProperties>
</file>