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06" autoAdjust="0"/>
    <p:restoredTop sz="94660"/>
  </p:normalViewPr>
  <p:slideViewPr>
    <p:cSldViewPr>
      <p:cViewPr varScale="1">
        <p:scale>
          <a:sx n="74" d="100"/>
          <a:sy n="74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04E1CC-4F8A-47CB-BFA3-CC551885F68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9DDBDB-2131-4A2A-BC59-1E4D801A7060}">
      <dgm:prSet phldrT="[Текст]"/>
      <dgm:spPr/>
      <dgm:t>
        <a:bodyPr/>
        <a:lstStyle/>
        <a:p>
          <a:r>
            <a:rPr lang="ru-RU" dirty="0" smtClean="0"/>
            <a:t>Польза круп:</a:t>
          </a:r>
          <a:endParaRPr lang="ru-RU" dirty="0"/>
        </a:p>
      </dgm:t>
    </dgm:pt>
    <dgm:pt modelId="{AAB58CAC-E801-4C7A-A520-49E26E4B400E}" type="parTrans" cxnId="{20799B21-7665-459F-A2A8-F70776C5FD1C}">
      <dgm:prSet/>
      <dgm:spPr/>
      <dgm:t>
        <a:bodyPr/>
        <a:lstStyle/>
        <a:p>
          <a:endParaRPr lang="ru-RU"/>
        </a:p>
      </dgm:t>
    </dgm:pt>
    <dgm:pt modelId="{A5B4A3E4-820C-4800-AFD2-99BE57C7719D}" type="sibTrans" cxnId="{20799B21-7665-459F-A2A8-F70776C5FD1C}">
      <dgm:prSet/>
      <dgm:spPr/>
      <dgm:t>
        <a:bodyPr/>
        <a:lstStyle/>
        <a:p>
          <a:endParaRPr lang="ru-RU"/>
        </a:p>
      </dgm:t>
    </dgm:pt>
    <dgm:pt modelId="{37DE2B77-F4D2-41B9-B183-F80B0A7F06BC}">
      <dgm:prSet phldrT="[Текст]"/>
      <dgm:spPr/>
      <dgm:t>
        <a:bodyPr/>
        <a:lstStyle/>
        <a:p>
          <a:r>
            <a:rPr lang="ru-RU" dirty="0" smtClean="0"/>
            <a:t>Все крупы являются ценным продуктом питания, обладающим высокой питательной ценностью; крупы содержат большое количество углеводов, растительный белок, витамины и микроэлементы.</a:t>
          </a:r>
          <a:endParaRPr lang="ru-RU" dirty="0"/>
        </a:p>
      </dgm:t>
    </dgm:pt>
    <dgm:pt modelId="{9EF3E388-175D-4295-BC89-B3924D72DA1D}" type="parTrans" cxnId="{BF335385-640E-4466-87A8-B6885A12A0D1}">
      <dgm:prSet/>
      <dgm:spPr/>
      <dgm:t>
        <a:bodyPr/>
        <a:lstStyle/>
        <a:p>
          <a:endParaRPr lang="ru-RU"/>
        </a:p>
      </dgm:t>
    </dgm:pt>
    <dgm:pt modelId="{D2F282F4-7F11-40E6-BE5A-9DD24B4F25B3}" type="sibTrans" cxnId="{BF335385-640E-4466-87A8-B6885A12A0D1}">
      <dgm:prSet/>
      <dgm:spPr/>
      <dgm:t>
        <a:bodyPr/>
        <a:lstStyle/>
        <a:p>
          <a:endParaRPr lang="ru-RU"/>
        </a:p>
      </dgm:t>
    </dgm:pt>
    <dgm:pt modelId="{FC24DB02-7FEB-494D-9DEB-2036CF9086B8}">
      <dgm:prSet phldrT="[Текст]"/>
      <dgm:spPr/>
      <dgm:t>
        <a:bodyPr/>
        <a:lstStyle/>
        <a:p>
          <a:r>
            <a:rPr lang="ru-RU" dirty="0" smtClean="0"/>
            <a:t>Хранение:</a:t>
          </a:r>
          <a:endParaRPr lang="ru-RU" dirty="0"/>
        </a:p>
      </dgm:t>
    </dgm:pt>
    <dgm:pt modelId="{0296BC6A-974C-4DCD-AC39-087A409AD7D1}" type="parTrans" cxnId="{149468D4-DB14-4F1E-874A-9E22A74CC129}">
      <dgm:prSet/>
      <dgm:spPr/>
      <dgm:t>
        <a:bodyPr/>
        <a:lstStyle/>
        <a:p>
          <a:endParaRPr lang="ru-RU"/>
        </a:p>
      </dgm:t>
    </dgm:pt>
    <dgm:pt modelId="{A37F7FAC-836C-4DF6-A2F6-A5BBD4136353}" type="sibTrans" cxnId="{149468D4-DB14-4F1E-874A-9E22A74CC129}">
      <dgm:prSet/>
      <dgm:spPr/>
      <dgm:t>
        <a:bodyPr/>
        <a:lstStyle/>
        <a:p>
          <a:endParaRPr lang="ru-RU"/>
        </a:p>
      </dgm:t>
    </dgm:pt>
    <dgm:pt modelId="{277E1D6B-E1C1-4939-A417-18185763E943}">
      <dgm:prSet phldrT="[Текст]"/>
      <dgm:spPr/>
      <dgm:t>
        <a:bodyPr/>
        <a:lstStyle/>
        <a:p>
          <a:r>
            <a:rPr lang="ru-RU" dirty="0" smtClean="0"/>
            <a:t>Крупы лучше всего хранить в контейнерах в прохладном, темном и сухом месте. Целые зерновые можно хранить до 2-х лет, а дробленые, молотые в муку и расщепленные - два-три месяца.</a:t>
          </a:r>
          <a:endParaRPr lang="ru-RU" dirty="0"/>
        </a:p>
      </dgm:t>
    </dgm:pt>
    <dgm:pt modelId="{9ABCF53A-CA3B-4E50-88E2-95BB90869A19}" type="parTrans" cxnId="{4B137B1E-0D93-488A-BFB8-9A72EA2CA14E}">
      <dgm:prSet/>
      <dgm:spPr/>
      <dgm:t>
        <a:bodyPr/>
        <a:lstStyle/>
        <a:p>
          <a:endParaRPr lang="ru-RU"/>
        </a:p>
      </dgm:t>
    </dgm:pt>
    <dgm:pt modelId="{B8BAD4F2-BD11-473D-AE5F-E51536D79214}" type="sibTrans" cxnId="{4B137B1E-0D93-488A-BFB8-9A72EA2CA14E}">
      <dgm:prSet/>
      <dgm:spPr/>
      <dgm:t>
        <a:bodyPr/>
        <a:lstStyle/>
        <a:p>
          <a:endParaRPr lang="ru-RU"/>
        </a:p>
      </dgm:t>
    </dgm:pt>
    <dgm:pt modelId="{E43507F7-FE46-4AE7-8B78-711C0E3E5345}" type="pres">
      <dgm:prSet presAssocID="{4504E1CC-4F8A-47CB-BFA3-CC551885F6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1346B8-D416-40DE-AD00-0571869C4E9B}" type="pres">
      <dgm:prSet presAssocID="{C39DDBDB-2131-4A2A-BC59-1E4D801A7060}" presName="composite" presStyleCnt="0"/>
      <dgm:spPr/>
    </dgm:pt>
    <dgm:pt modelId="{50E7E34C-BC93-438D-AB33-598F968AA03B}" type="pres">
      <dgm:prSet presAssocID="{C39DDBDB-2131-4A2A-BC59-1E4D801A706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F8D95-777E-437A-A6F6-CE6ACD5FB1BF}" type="pres">
      <dgm:prSet presAssocID="{C39DDBDB-2131-4A2A-BC59-1E4D801A706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63F62-8002-4B6C-A8DA-F645866AD18E}" type="pres">
      <dgm:prSet presAssocID="{A5B4A3E4-820C-4800-AFD2-99BE57C7719D}" presName="space" presStyleCnt="0"/>
      <dgm:spPr/>
    </dgm:pt>
    <dgm:pt modelId="{F15F09C8-78EA-4657-9DE6-BA851228BB5C}" type="pres">
      <dgm:prSet presAssocID="{FC24DB02-7FEB-494D-9DEB-2036CF9086B8}" presName="composite" presStyleCnt="0"/>
      <dgm:spPr/>
    </dgm:pt>
    <dgm:pt modelId="{6D437CC0-BACD-4C1F-8B71-F36F5CE7590A}" type="pres">
      <dgm:prSet presAssocID="{FC24DB02-7FEB-494D-9DEB-2036CF9086B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C73EC-40AA-4782-AF58-C021CFD86CBF}" type="pres">
      <dgm:prSet presAssocID="{FC24DB02-7FEB-494D-9DEB-2036CF9086B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9468D4-DB14-4F1E-874A-9E22A74CC129}" srcId="{4504E1CC-4F8A-47CB-BFA3-CC551885F68E}" destId="{FC24DB02-7FEB-494D-9DEB-2036CF9086B8}" srcOrd="1" destOrd="0" parTransId="{0296BC6A-974C-4DCD-AC39-087A409AD7D1}" sibTransId="{A37F7FAC-836C-4DF6-A2F6-A5BBD4136353}"/>
    <dgm:cxn modelId="{C4BD077E-F5F5-44B2-AEE2-CD3F0E45E297}" type="presOf" srcId="{37DE2B77-F4D2-41B9-B183-F80B0A7F06BC}" destId="{25FF8D95-777E-437A-A6F6-CE6ACD5FB1BF}" srcOrd="0" destOrd="0" presId="urn:microsoft.com/office/officeart/2005/8/layout/hList1"/>
    <dgm:cxn modelId="{B3D14DAC-1C04-43DE-9ED2-30BEC9C9C667}" type="presOf" srcId="{C39DDBDB-2131-4A2A-BC59-1E4D801A7060}" destId="{50E7E34C-BC93-438D-AB33-598F968AA03B}" srcOrd="0" destOrd="0" presId="urn:microsoft.com/office/officeart/2005/8/layout/hList1"/>
    <dgm:cxn modelId="{20799B21-7665-459F-A2A8-F70776C5FD1C}" srcId="{4504E1CC-4F8A-47CB-BFA3-CC551885F68E}" destId="{C39DDBDB-2131-4A2A-BC59-1E4D801A7060}" srcOrd="0" destOrd="0" parTransId="{AAB58CAC-E801-4C7A-A520-49E26E4B400E}" sibTransId="{A5B4A3E4-820C-4800-AFD2-99BE57C7719D}"/>
    <dgm:cxn modelId="{9C74911C-1462-4D2F-B809-B693B5DEC419}" type="presOf" srcId="{FC24DB02-7FEB-494D-9DEB-2036CF9086B8}" destId="{6D437CC0-BACD-4C1F-8B71-F36F5CE7590A}" srcOrd="0" destOrd="0" presId="urn:microsoft.com/office/officeart/2005/8/layout/hList1"/>
    <dgm:cxn modelId="{2DDF6EA7-454A-48EF-BEF8-023786945F62}" type="presOf" srcId="{4504E1CC-4F8A-47CB-BFA3-CC551885F68E}" destId="{E43507F7-FE46-4AE7-8B78-711C0E3E5345}" srcOrd="0" destOrd="0" presId="urn:microsoft.com/office/officeart/2005/8/layout/hList1"/>
    <dgm:cxn modelId="{BF335385-640E-4466-87A8-B6885A12A0D1}" srcId="{C39DDBDB-2131-4A2A-BC59-1E4D801A7060}" destId="{37DE2B77-F4D2-41B9-B183-F80B0A7F06BC}" srcOrd="0" destOrd="0" parTransId="{9EF3E388-175D-4295-BC89-B3924D72DA1D}" sibTransId="{D2F282F4-7F11-40E6-BE5A-9DD24B4F25B3}"/>
    <dgm:cxn modelId="{0BDD772C-7ADC-464D-9826-8EFDCFFEC105}" type="presOf" srcId="{277E1D6B-E1C1-4939-A417-18185763E943}" destId="{FC4C73EC-40AA-4782-AF58-C021CFD86CBF}" srcOrd="0" destOrd="0" presId="urn:microsoft.com/office/officeart/2005/8/layout/hList1"/>
    <dgm:cxn modelId="{4B137B1E-0D93-488A-BFB8-9A72EA2CA14E}" srcId="{FC24DB02-7FEB-494D-9DEB-2036CF9086B8}" destId="{277E1D6B-E1C1-4939-A417-18185763E943}" srcOrd="0" destOrd="0" parTransId="{9ABCF53A-CA3B-4E50-88E2-95BB90869A19}" sibTransId="{B8BAD4F2-BD11-473D-AE5F-E51536D79214}"/>
    <dgm:cxn modelId="{5A6E2B3E-AED2-4355-97B1-01A4594C94F2}" type="presParOf" srcId="{E43507F7-FE46-4AE7-8B78-711C0E3E5345}" destId="{8A1346B8-D416-40DE-AD00-0571869C4E9B}" srcOrd="0" destOrd="0" presId="urn:microsoft.com/office/officeart/2005/8/layout/hList1"/>
    <dgm:cxn modelId="{7AB87B0F-41E0-46A5-88F2-5EAD92BAE3FF}" type="presParOf" srcId="{8A1346B8-D416-40DE-AD00-0571869C4E9B}" destId="{50E7E34C-BC93-438D-AB33-598F968AA03B}" srcOrd="0" destOrd="0" presId="urn:microsoft.com/office/officeart/2005/8/layout/hList1"/>
    <dgm:cxn modelId="{9AD1EA83-04E4-432A-BE41-68D1D32D6AEA}" type="presParOf" srcId="{8A1346B8-D416-40DE-AD00-0571869C4E9B}" destId="{25FF8D95-777E-437A-A6F6-CE6ACD5FB1BF}" srcOrd="1" destOrd="0" presId="urn:microsoft.com/office/officeart/2005/8/layout/hList1"/>
    <dgm:cxn modelId="{1335EF49-E3FB-4028-B7C5-DFFA9C9D2093}" type="presParOf" srcId="{E43507F7-FE46-4AE7-8B78-711C0E3E5345}" destId="{FBC63F62-8002-4B6C-A8DA-F645866AD18E}" srcOrd="1" destOrd="0" presId="urn:microsoft.com/office/officeart/2005/8/layout/hList1"/>
    <dgm:cxn modelId="{00CACBF8-C448-4A47-913A-96CAF77B7F4A}" type="presParOf" srcId="{E43507F7-FE46-4AE7-8B78-711C0E3E5345}" destId="{F15F09C8-78EA-4657-9DE6-BA851228BB5C}" srcOrd="2" destOrd="0" presId="urn:microsoft.com/office/officeart/2005/8/layout/hList1"/>
    <dgm:cxn modelId="{67F1F630-BC6D-450B-ADA7-E387BD543F9E}" type="presParOf" srcId="{F15F09C8-78EA-4657-9DE6-BA851228BB5C}" destId="{6D437CC0-BACD-4C1F-8B71-F36F5CE7590A}" srcOrd="0" destOrd="0" presId="urn:microsoft.com/office/officeart/2005/8/layout/hList1"/>
    <dgm:cxn modelId="{D42CA18B-F21C-4E43-9357-39F0784A20BB}" type="presParOf" srcId="{F15F09C8-78EA-4657-9DE6-BA851228BB5C}" destId="{FC4C73EC-40AA-4782-AF58-C021CFD86CBF}" srcOrd="1" destOrd="0" presId="urn:microsoft.com/office/officeart/2005/8/layout/h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AAEA1B-092C-45A9-AB62-95C2D74059C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97FFB8-218B-4DD6-BE3C-1D2FF8A2FFAF}">
      <dgm:prSet phldrT="[Текст]"/>
      <dgm:spPr/>
      <dgm:t>
        <a:bodyPr/>
        <a:lstStyle/>
        <a:p>
          <a:r>
            <a:rPr lang="ru-RU" dirty="0" smtClean="0"/>
            <a:t>Вязкие каши</a:t>
          </a:r>
          <a:endParaRPr lang="ru-RU" dirty="0"/>
        </a:p>
      </dgm:t>
    </dgm:pt>
    <dgm:pt modelId="{F1C3B305-1DEA-4409-9848-562B797830CB}" type="parTrans" cxnId="{0E4F7FBD-C725-44AC-BF11-643AD3404162}">
      <dgm:prSet/>
      <dgm:spPr/>
      <dgm:t>
        <a:bodyPr/>
        <a:lstStyle/>
        <a:p>
          <a:endParaRPr lang="ru-RU"/>
        </a:p>
      </dgm:t>
    </dgm:pt>
    <dgm:pt modelId="{BFB54387-0717-49DE-B5DA-B4F712D10BEF}" type="sibTrans" cxnId="{0E4F7FBD-C725-44AC-BF11-643AD3404162}">
      <dgm:prSet/>
      <dgm:spPr/>
      <dgm:t>
        <a:bodyPr/>
        <a:lstStyle/>
        <a:p>
          <a:endParaRPr lang="ru-RU"/>
        </a:p>
      </dgm:t>
    </dgm:pt>
    <dgm:pt modelId="{812C9B36-4A88-40FF-82AF-535602A06882}">
      <dgm:prSet phldrT="[Текст]"/>
      <dgm:spPr/>
      <dgm:t>
        <a:bodyPr/>
        <a:lstStyle/>
        <a:p>
          <a:r>
            <a:rPr lang="ru-RU" dirty="0" smtClean="0"/>
            <a:t>Готовят на цельном молоке, смеси молока с водой или на воде. В готовом блюде зерна хорошо проварены, каши держатся на тарелке горкой, не рассыпаясь. Перед тем, подать на стол, добавляют сахар и сливочное масло.</a:t>
          </a:r>
          <a:endParaRPr lang="ru-RU" dirty="0"/>
        </a:p>
      </dgm:t>
    </dgm:pt>
    <dgm:pt modelId="{940FF118-F073-40B1-B5DD-D7960DFBFE34}" type="parTrans" cxnId="{A589EC8C-BD33-42FA-ADE9-405A9A907481}">
      <dgm:prSet/>
      <dgm:spPr/>
      <dgm:t>
        <a:bodyPr/>
        <a:lstStyle/>
        <a:p>
          <a:endParaRPr lang="ru-RU"/>
        </a:p>
      </dgm:t>
    </dgm:pt>
    <dgm:pt modelId="{51A1455C-BDBA-4081-B1D2-EAA60D908A22}" type="sibTrans" cxnId="{A589EC8C-BD33-42FA-ADE9-405A9A907481}">
      <dgm:prSet/>
      <dgm:spPr/>
      <dgm:t>
        <a:bodyPr/>
        <a:lstStyle/>
        <a:p>
          <a:endParaRPr lang="ru-RU"/>
        </a:p>
      </dgm:t>
    </dgm:pt>
    <dgm:pt modelId="{8A4934AA-D0D3-4C1C-A80F-B8B0D2020A69}">
      <dgm:prSet phldrT="[Текст]"/>
      <dgm:spPr/>
      <dgm:t>
        <a:bodyPr/>
        <a:lstStyle/>
        <a:p>
          <a:r>
            <a:rPr lang="ru-RU" dirty="0" smtClean="0"/>
            <a:t>Жидкие каши</a:t>
          </a:r>
          <a:endParaRPr lang="ru-RU" dirty="0"/>
        </a:p>
      </dgm:t>
    </dgm:pt>
    <dgm:pt modelId="{1C2A52A2-D33A-4D1A-84B1-E97F637C13D7}" type="parTrans" cxnId="{58A05BCB-02D8-473D-8424-C90C2CBA4305}">
      <dgm:prSet/>
      <dgm:spPr/>
      <dgm:t>
        <a:bodyPr/>
        <a:lstStyle/>
        <a:p>
          <a:endParaRPr lang="ru-RU"/>
        </a:p>
      </dgm:t>
    </dgm:pt>
    <dgm:pt modelId="{97935D46-14E3-46A3-B4F9-50A9F2E375AD}" type="sibTrans" cxnId="{58A05BCB-02D8-473D-8424-C90C2CBA4305}">
      <dgm:prSet/>
      <dgm:spPr/>
      <dgm:t>
        <a:bodyPr/>
        <a:lstStyle/>
        <a:p>
          <a:endParaRPr lang="ru-RU"/>
        </a:p>
      </dgm:t>
    </dgm:pt>
    <dgm:pt modelId="{73318318-0988-42C3-88AD-3EE1F6993811}">
      <dgm:prSet phldrT="[Текст]"/>
      <dgm:spPr/>
      <dgm:t>
        <a:bodyPr/>
        <a:lstStyle/>
        <a:p>
          <a:r>
            <a:rPr lang="ru-RU" dirty="0" smtClean="0"/>
            <a:t>Готовят из манной крупы, риса, пшена, «Геркулеса», овсяной крупы. Варят их на молоке, смеси молока с водой или на воде. Готовят их так же, как и вязкие каши, но жидкость берут больше нормы.</a:t>
          </a:r>
          <a:endParaRPr lang="ru-RU" dirty="0"/>
        </a:p>
      </dgm:t>
    </dgm:pt>
    <dgm:pt modelId="{B27B64C7-CC62-4DBE-ADC8-9AF143373CCD}" type="parTrans" cxnId="{3E0113F5-B9F3-4C27-B827-165FB6B8B804}">
      <dgm:prSet/>
      <dgm:spPr/>
      <dgm:t>
        <a:bodyPr/>
        <a:lstStyle/>
        <a:p>
          <a:endParaRPr lang="ru-RU"/>
        </a:p>
      </dgm:t>
    </dgm:pt>
    <dgm:pt modelId="{C489159E-8F62-4E25-A099-EF72D6833BFD}" type="sibTrans" cxnId="{3E0113F5-B9F3-4C27-B827-165FB6B8B804}">
      <dgm:prSet/>
      <dgm:spPr/>
      <dgm:t>
        <a:bodyPr/>
        <a:lstStyle/>
        <a:p>
          <a:endParaRPr lang="ru-RU"/>
        </a:p>
      </dgm:t>
    </dgm:pt>
    <dgm:pt modelId="{F8602E02-B74F-476C-A2A8-64A73F9B7D5D}">
      <dgm:prSet phldrT="[Текст]"/>
      <dgm:spPr/>
      <dgm:t>
        <a:bodyPr/>
        <a:lstStyle/>
        <a:p>
          <a:r>
            <a:rPr lang="ru-RU" dirty="0" smtClean="0"/>
            <a:t>Рассыпчатые каши</a:t>
          </a:r>
          <a:endParaRPr lang="ru-RU" dirty="0"/>
        </a:p>
      </dgm:t>
    </dgm:pt>
    <dgm:pt modelId="{705C42E2-5121-416F-B6D7-AC56013EFAB1}" type="parTrans" cxnId="{FDE05C57-D91B-446D-A31E-26277C479E44}">
      <dgm:prSet/>
      <dgm:spPr/>
      <dgm:t>
        <a:bodyPr/>
        <a:lstStyle/>
        <a:p>
          <a:endParaRPr lang="ru-RU"/>
        </a:p>
      </dgm:t>
    </dgm:pt>
    <dgm:pt modelId="{3B417039-EC29-41E2-89B5-0AF405EF46F2}" type="sibTrans" cxnId="{FDE05C57-D91B-446D-A31E-26277C479E44}">
      <dgm:prSet/>
      <dgm:spPr/>
      <dgm:t>
        <a:bodyPr/>
        <a:lstStyle/>
        <a:p>
          <a:endParaRPr lang="ru-RU"/>
        </a:p>
      </dgm:t>
    </dgm:pt>
    <dgm:pt modelId="{516FF040-8E68-4245-970C-B365C15B76B4}">
      <dgm:prSet phldrT="[Текст]"/>
      <dgm:spPr/>
      <dgm:t>
        <a:bodyPr/>
        <a:lstStyle/>
        <a:p>
          <a:r>
            <a:rPr lang="ru-RU" dirty="0" smtClean="0"/>
            <a:t>При приготовлении рассыпчатых каш крупу засыпают в кипящую жидкость и периодически перемешивают. Когда крупа набухает и поглотит всю воду, перемешивание прекращают, поверхность каши выравнивают.</a:t>
          </a:r>
          <a:endParaRPr lang="ru-RU" dirty="0"/>
        </a:p>
      </dgm:t>
    </dgm:pt>
    <dgm:pt modelId="{9C7319B6-A537-4F43-AF2C-7E1672BD2C18}" type="parTrans" cxnId="{74ABBDA3-AC99-4673-A2B2-FDEC12E3DA7D}">
      <dgm:prSet/>
      <dgm:spPr/>
      <dgm:t>
        <a:bodyPr/>
        <a:lstStyle/>
        <a:p>
          <a:endParaRPr lang="ru-RU"/>
        </a:p>
      </dgm:t>
    </dgm:pt>
    <dgm:pt modelId="{5EA2AC44-7046-4595-9781-8F46A8259669}" type="sibTrans" cxnId="{74ABBDA3-AC99-4673-A2B2-FDEC12E3DA7D}">
      <dgm:prSet/>
      <dgm:spPr/>
      <dgm:t>
        <a:bodyPr/>
        <a:lstStyle/>
        <a:p>
          <a:endParaRPr lang="ru-RU"/>
        </a:p>
      </dgm:t>
    </dgm:pt>
    <dgm:pt modelId="{8AD7BA86-2D32-4123-91C5-7DAD641A349D}" type="pres">
      <dgm:prSet presAssocID="{EDAAEA1B-092C-45A9-AB62-95C2D74059C1}" presName="Name0" presStyleCnt="0">
        <dgm:presLayoutVars>
          <dgm:dir/>
          <dgm:animLvl val="lvl"/>
          <dgm:resizeHandles val="exact"/>
        </dgm:presLayoutVars>
      </dgm:prSet>
      <dgm:spPr/>
    </dgm:pt>
    <dgm:pt modelId="{0BEDC6E9-89AF-4CA0-B749-0FCB45B1819C}" type="pres">
      <dgm:prSet presAssocID="{6C97FFB8-218B-4DD6-BE3C-1D2FF8A2FFAF}" presName="composite" presStyleCnt="0"/>
      <dgm:spPr/>
    </dgm:pt>
    <dgm:pt modelId="{F615CF46-44D2-4B49-823A-2A8BD476725D}" type="pres">
      <dgm:prSet presAssocID="{6C97FFB8-218B-4DD6-BE3C-1D2FF8A2FFA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43957-B3B8-484A-BB40-7BB9BDD9F37A}" type="pres">
      <dgm:prSet presAssocID="{6C97FFB8-218B-4DD6-BE3C-1D2FF8A2FFA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98C20-D40E-472B-8416-650EC169435F}" type="pres">
      <dgm:prSet presAssocID="{BFB54387-0717-49DE-B5DA-B4F712D10BEF}" presName="space" presStyleCnt="0"/>
      <dgm:spPr/>
    </dgm:pt>
    <dgm:pt modelId="{16A49764-3BAD-4C7A-97E7-93AA3021D5C5}" type="pres">
      <dgm:prSet presAssocID="{8A4934AA-D0D3-4C1C-A80F-B8B0D2020A69}" presName="composite" presStyleCnt="0"/>
      <dgm:spPr/>
    </dgm:pt>
    <dgm:pt modelId="{CDF9F268-6E01-4A8D-ADD8-A830EEB22BEF}" type="pres">
      <dgm:prSet presAssocID="{8A4934AA-D0D3-4C1C-A80F-B8B0D2020A6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7705997-FAD0-4657-AEA6-3C5D9EBAC72F}" type="pres">
      <dgm:prSet presAssocID="{8A4934AA-D0D3-4C1C-A80F-B8B0D2020A6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E3BEF-CE6A-4B37-B20F-3B8A248FC01D}" type="pres">
      <dgm:prSet presAssocID="{97935D46-14E3-46A3-B4F9-50A9F2E375AD}" presName="space" presStyleCnt="0"/>
      <dgm:spPr/>
    </dgm:pt>
    <dgm:pt modelId="{B7FA3168-5BE2-4598-B2FA-406F2B41F8E0}" type="pres">
      <dgm:prSet presAssocID="{F8602E02-B74F-476C-A2A8-64A73F9B7D5D}" presName="composite" presStyleCnt="0"/>
      <dgm:spPr/>
    </dgm:pt>
    <dgm:pt modelId="{BDD8E743-625D-4B8E-90A6-3296F797F355}" type="pres">
      <dgm:prSet presAssocID="{F8602E02-B74F-476C-A2A8-64A73F9B7D5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925482D-155F-4134-BACF-1B2CC0BE1F03}" type="pres">
      <dgm:prSet presAssocID="{F8602E02-B74F-476C-A2A8-64A73F9B7D5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89EC8C-BD33-42FA-ADE9-405A9A907481}" srcId="{6C97FFB8-218B-4DD6-BE3C-1D2FF8A2FFAF}" destId="{812C9B36-4A88-40FF-82AF-535602A06882}" srcOrd="0" destOrd="0" parTransId="{940FF118-F073-40B1-B5DD-D7960DFBFE34}" sibTransId="{51A1455C-BDBA-4081-B1D2-EAA60D908A22}"/>
    <dgm:cxn modelId="{F85710AC-A904-424F-8221-6453E0FE357F}" type="presOf" srcId="{EDAAEA1B-092C-45A9-AB62-95C2D74059C1}" destId="{8AD7BA86-2D32-4123-91C5-7DAD641A349D}" srcOrd="0" destOrd="0" presId="urn:microsoft.com/office/officeart/2005/8/layout/hList1"/>
    <dgm:cxn modelId="{566036A0-DF24-420B-9AE5-06A35F903677}" type="presOf" srcId="{73318318-0988-42C3-88AD-3EE1F6993811}" destId="{B7705997-FAD0-4657-AEA6-3C5D9EBAC72F}" srcOrd="0" destOrd="0" presId="urn:microsoft.com/office/officeart/2005/8/layout/hList1"/>
    <dgm:cxn modelId="{0E4F7FBD-C725-44AC-BF11-643AD3404162}" srcId="{EDAAEA1B-092C-45A9-AB62-95C2D74059C1}" destId="{6C97FFB8-218B-4DD6-BE3C-1D2FF8A2FFAF}" srcOrd="0" destOrd="0" parTransId="{F1C3B305-1DEA-4409-9848-562B797830CB}" sibTransId="{BFB54387-0717-49DE-B5DA-B4F712D10BEF}"/>
    <dgm:cxn modelId="{6AE9B06E-29CB-408E-B2A4-68C431440AC6}" type="presOf" srcId="{F8602E02-B74F-476C-A2A8-64A73F9B7D5D}" destId="{BDD8E743-625D-4B8E-90A6-3296F797F355}" srcOrd="0" destOrd="0" presId="urn:microsoft.com/office/officeart/2005/8/layout/hList1"/>
    <dgm:cxn modelId="{74ABBDA3-AC99-4673-A2B2-FDEC12E3DA7D}" srcId="{F8602E02-B74F-476C-A2A8-64A73F9B7D5D}" destId="{516FF040-8E68-4245-970C-B365C15B76B4}" srcOrd="0" destOrd="0" parTransId="{9C7319B6-A537-4F43-AF2C-7E1672BD2C18}" sibTransId="{5EA2AC44-7046-4595-9781-8F46A8259669}"/>
    <dgm:cxn modelId="{D016266D-AEE9-493D-A125-D442991EEAFB}" type="presOf" srcId="{812C9B36-4A88-40FF-82AF-535602A06882}" destId="{0BD43957-B3B8-484A-BB40-7BB9BDD9F37A}" srcOrd="0" destOrd="0" presId="urn:microsoft.com/office/officeart/2005/8/layout/hList1"/>
    <dgm:cxn modelId="{F0BDEF80-5C4E-40DE-BB81-A4719DC1DD65}" type="presOf" srcId="{8A4934AA-D0D3-4C1C-A80F-B8B0D2020A69}" destId="{CDF9F268-6E01-4A8D-ADD8-A830EEB22BEF}" srcOrd="0" destOrd="0" presId="urn:microsoft.com/office/officeart/2005/8/layout/hList1"/>
    <dgm:cxn modelId="{9E158171-9B0C-47B7-8FD3-A2ECAE6640D3}" type="presOf" srcId="{516FF040-8E68-4245-970C-B365C15B76B4}" destId="{B925482D-155F-4134-BACF-1B2CC0BE1F03}" srcOrd="0" destOrd="0" presId="urn:microsoft.com/office/officeart/2005/8/layout/hList1"/>
    <dgm:cxn modelId="{FDE05C57-D91B-446D-A31E-26277C479E44}" srcId="{EDAAEA1B-092C-45A9-AB62-95C2D74059C1}" destId="{F8602E02-B74F-476C-A2A8-64A73F9B7D5D}" srcOrd="2" destOrd="0" parTransId="{705C42E2-5121-416F-B6D7-AC56013EFAB1}" sibTransId="{3B417039-EC29-41E2-89B5-0AF405EF46F2}"/>
    <dgm:cxn modelId="{3E0113F5-B9F3-4C27-B827-165FB6B8B804}" srcId="{8A4934AA-D0D3-4C1C-A80F-B8B0D2020A69}" destId="{73318318-0988-42C3-88AD-3EE1F6993811}" srcOrd="0" destOrd="0" parTransId="{B27B64C7-CC62-4DBE-ADC8-9AF143373CCD}" sibTransId="{C489159E-8F62-4E25-A099-EF72D6833BFD}"/>
    <dgm:cxn modelId="{31838455-71C4-4BBA-95A8-A92263391E25}" type="presOf" srcId="{6C97FFB8-218B-4DD6-BE3C-1D2FF8A2FFAF}" destId="{F615CF46-44D2-4B49-823A-2A8BD476725D}" srcOrd="0" destOrd="0" presId="urn:microsoft.com/office/officeart/2005/8/layout/hList1"/>
    <dgm:cxn modelId="{58A05BCB-02D8-473D-8424-C90C2CBA4305}" srcId="{EDAAEA1B-092C-45A9-AB62-95C2D74059C1}" destId="{8A4934AA-D0D3-4C1C-A80F-B8B0D2020A69}" srcOrd="1" destOrd="0" parTransId="{1C2A52A2-D33A-4D1A-84B1-E97F637C13D7}" sibTransId="{97935D46-14E3-46A3-B4F9-50A9F2E375AD}"/>
    <dgm:cxn modelId="{13964C44-455B-4A54-BBDD-E0DCEFD65287}" type="presParOf" srcId="{8AD7BA86-2D32-4123-91C5-7DAD641A349D}" destId="{0BEDC6E9-89AF-4CA0-B749-0FCB45B1819C}" srcOrd="0" destOrd="0" presId="urn:microsoft.com/office/officeart/2005/8/layout/hList1"/>
    <dgm:cxn modelId="{DFE9FF34-0B54-434B-9FA6-0D82FC2915C0}" type="presParOf" srcId="{0BEDC6E9-89AF-4CA0-B749-0FCB45B1819C}" destId="{F615CF46-44D2-4B49-823A-2A8BD476725D}" srcOrd="0" destOrd="0" presId="urn:microsoft.com/office/officeart/2005/8/layout/hList1"/>
    <dgm:cxn modelId="{504CA93D-BF80-4441-A71A-764E84868B80}" type="presParOf" srcId="{0BEDC6E9-89AF-4CA0-B749-0FCB45B1819C}" destId="{0BD43957-B3B8-484A-BB40-7BB9BDD9F37A}" srcOrd="1" destOrd="0" presId="urn:microsoft.com/office/officeart/2005/8/layout/hList1"/>
    <dgm:cxn modelId="{AA780C90-D065-403B-83CC-91FD38A7CC58}" type="presParOf" srcId="{8AD7BA86-2D32-4123-91C5-7DAD641A349D}" destId="{9DB98C20-D40E-472B-8416-650EC169435F}" srcOrd="1" destOrd="0" presId="urn:microsoft.com/office/officeart/2005/8/layout/hList1"/>
    <dgm:cxn modelId="{9D8E2A98-0CCA-4A32-B421-507E4F207DB0}" type="presParOf" srcId="{8AD7BA86-2D32-4123-91C5-7DAD641A349D}" destId="{16A49764-3BAD-4C7A-97E7-93AA3021D5C5}" srcOrd="2" destOrd="0" presId="urn:microsoft.com/office/officeart/2005/8/layout/hList1"/>
    <dgm:cxn modelId="{9DC6ED56-3675-4A67-95D8-93CAC471410F}" type="presParOf" srcId="{16A49764-3BAD-4C7A-97E7-93AA3021D5C5}" destId="{CDF9F268-6E01-4A8D-ADD8-A830EEB22BEF}" srcOrd="0" destOrd="0" presId="urn:microsoft.com/office/officeart/2005/8/layout/hList1"/>
    <dgm:cxn modelId="{29D24CFC-830F-450F-9E1E-41E259BAEEBA}" type="presParOf" srcId="{16A49764-3BAD-4C7A-97E7-93AA3021D5C5}" destId="{B7705997-FAD0-4657-AEA6-3C5D9EBAC72F}" srcOrd="1" destOrd="0" presId="urn:microsoft.com/office/officeart/2005/8/layout/hList1"/>
    <dgm:cxn modelId="{482144AD-675D-4028-AD4F-FF054397CEFB}" type="presParOf" srcId="{8AD7BA86-2D32-4123-91C5-7DAD641A349D}" destId="{F04E3BEF-CE6A-4B37-B20F-3B8A248FC01D}" srcOrd="3" destOrd="0" presId="urn:microsoft.com/office/officeart/2005/8/layout/hList1"/>
    <dgm:cxn modelId="{AA716305-AC7B-4D3F-A912-0867837DBD7B}" type="presParOf" srcId="{8AD7BA86-2D32-4123-91C5-7DAD641A349D}" destId="{B7FA3168-5BE2-4598-B2FA-406F2B41F8E0}" srcOrd="4" destOrd="0" presId="urn:microsoft.com/office/officeart/2005/8/layout/hList1"/>
    <dgm:cxn modelId="{60965031-E409-45F2-87CF-6FC924EA2DCE}" type="presParOf" srcId="{B7FA3168-5BE2-4598-B2FA-406F2B41F8E0}" destId="{BDD8E743-625D-4B8E-90A6-3296F797F355}" srcOrd="0" destOrd="0" presId="urn:microsoft.com/office/officeart/2005/8/layout/hList1"/>
    <dgm:cxn modelId="{42542B61-3D42-4252-856B-97CBC0D6CC9E}" type="presParOf" srcId="{B7FA3168-5BE2-4598-B2FA-406F2B41F8E0}" destId="{B925482D-155F-4134-BACF-1B2CC0BE1F03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47F20-323C-4616-9137-C4CF0B53C2A7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D440B-9B3C-4CE4-A676-35FCFEC55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D440B-9B3C-4CE4-A676-35FCFEC55CA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D440B-9B3C-4CE4-A676-35FCFEC55CA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D440B-9B3C-4CE4-A676-35FCFEC55CA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D440B-9B3C-4CE4-A676-35FCFEC55CA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D440B-9B3C-4CE4-A676-35FCFEC55CA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D440B-9B3C-4CE4-A676-35FCFEC55CA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D440B-9B3C-4CE4-A676-35FCFEC55CA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D440B-9B3C-4CE4-A676-35FCFEC55CA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D440B-9B3C-4CE4-A676-35FCFEC55CA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D440B-9B3C-4CE4-A676-35FCFEC55CA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D440B-9B3C-4CE4-A676-35FCFEC55CA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D440B-9B3C-4CE4-A676-35FCFEC55CA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B4FBE11-52D7-41E2-BD02-09A2FA0B06DC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557CBC7-E360-41EB-92FF-4BFA8BBC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BE11-52D7-41E2-BD02-09A2FA0B06DC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CBC7-E360-41EB-92FF-4BFA8BBC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BE11-52D7-41E2-BD02-09A2FA0B06DC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CBC7-E360-41EB-92FF-4BFA8BBC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BE11-52D7-41E2-BD02-09A2FA0B06DC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CBC7-E360-41EB-92FF-4BFA8BBC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BE11-52D7-41E2-BD02-09A2FA0B06DC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CBC7-E360-41EB-92FF-4BFA8BBC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BE11-52D7-41E2-BD02-09A2FA0B06DC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CBC7-E360-41EB-92FF-4BFA8BBC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4FBE11-52D7-41E2-BD02-09A2FA0B06DC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57CBC7-E360-41EB-92FF-4BFA8BBC63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B4FBE11-52D7-41E2-BD02-09A2FA0B06DC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557CBC7-E360-41EB-92FF-4BFA8BBC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BE11-52D7-41E2-BD02-09A2FA0B06DC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CBC7-E360-41EB-92FF-4BFA8BBC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BE11-52D7-41E2-BD02-09A2FA0B06DC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CBC7-E360-41EB-92FF-4BFA8BBC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BE11-52D7-41E2-BD02-09A2FA0B06DC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CBC7-E360-41EB-92FF-4BFA8BBC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B4FBE11-52D7-41E2-BD02-09A2FA0B06DC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557CBC7-E360-41EB-92FF-4BFA8BBC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Каша — кормилица наша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563240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200" dirty="0" smtClean="0"/>
              <a:t>Каждый праздник обязательно отмечался своей кашей. Каша рождественская не была похожа на кашу, которую готовили по случаю сбора урожая; особые каши (из смеси круп) готовились девушками на день Аграфены Купальницы (23 июня). Ритуальную кашу варили в наиболее важные для людей дни: накануне Васильева дня, в канун вербного воскресенья, в Духов день, когда справлялись именины Земли, в купальскую ночь, во время дожинок, в первый день молотьбы нового урожая, в осенний девичий праздник кузьминки и т.д.</a:t>
            </a:r>
          </a:p>
        </p:txBody>
      </p:sp>
      <p:pic>
        <p:nvPicPr>
          <p:cNvPr id="7" name="Содержимое 6" descr="4402283109_a9f2ab8b13_z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464337"/>
            <a:ext cx="4038600" cy="4989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8258204" cy="15716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800" dirty="0" smtClean="0"/>
              <a:t>По своему составу и способу приготовления каши делятся на рассыпчатые, вязкие и жидкие (кашицы).</a:t>
            </a:r>
          </a:p>
        </p:txBody>
      </p:sp>
      <p:pic>
        <p:nvPicPr>
          <p:cNvPr id="7" name="Содержимое 6" descr="3228537025_1e46eb59fa_b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59100" y="2786063"/>
            <a:ext cx="6797225" cy="3989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785794"/>
          <a:ext cx="8229600" cy="5788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71745436_6297136698_b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745174"/>
            <a:ext cx="8258204" cy="365365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34" y="1142985"/>
            <a:ext cx="8186766" cy="150019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sz="3600" dirty="0" smtClean="0"/>
              <a:t>Крупа — пищевой продукт, состоящий из цельных или дроблёных зёрен различных культур.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563240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sz="2200" dirty="0" smtClean="0"/>
              <a:t>Крупа вырабатывается преимущественно из крупяных (просо, гречиха, рис, кукуруза), прочих зерновых (ячмень, овёс, пшеница, </a:t>
            </a:r>
            <a:r>
              <a:rPr lang="ru-RU" sz="2200" dirty="0" err="1" smtClean="0"/>
              <a:t>дагусса</a:t>
            </a:r>
            <a:r>
              <a:rPr lang="ru-RU" sz="2200" dirty="0" smtClean="0"/>
              <a:t>, реже рожь) и бобовых (горох, чечевица) культур. К крупе также относятся хлопья (овсяные, кукурузные), вспученные зёрна (рисовые, пшеничные), искусственное саго и другие.</a:t>
            </a: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6" name="Содержимое 5" descr="4298488849_b3a2478450_z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4150" y="1143000"/>
            <a:ext cx="3678600" cy="5500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071546"/>
          <a:ext cx="8229600" cy="5502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	Процессы производства крупы из злаковых растений складываются из следующих последовательно проводимых производственных операций: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очистки зерна от примесей.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сортировки по размеру,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обрушивания,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просеивания и </a:t>
            </a:r>
            <a:r>
              <a:rPr lang="ru-RU" dirty="0" err="1" smtClean="0"/>
              <a:t>провеивания</a:t>
            </a:r>
            <a:r>
              <a:rPr lang="ru-RU" dirty="0" smtClean="0"/>
              <a:t>,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отделения обрушенных зерен от необрушенных.</a:t>
            </a:r>
          </a:p>
          <a:p>
            <a:pPr marL="624078" indent="-514350">
              <a:buFont typeface="+mj-lt"/>
              <a:buAutoNum type="arabicPeriod"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Кроме того, некоторые виды круп подвергают дроблению, шлифованию, полированию.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5969651642_2ed992fc11_b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14348" y="1138822"/>
            <a:ext cx="3643337" cy="5462339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38600" cy="56324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200" dirty="0" smtClean="0"/>
              <a:t>В давние времена кашей назывались блюда, приготовленные не только из круп, но и из других измельченных продуктов (рыбные, гороховые, хлебные). Огромное разнообразие русских каш определялось, прежде всего, многообразием сортов круп, которые производились в России. Из каждой зерновой культуры делалось несколько видов круп - от целых до дробленных различным образом.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56324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200" dirty="0" smtClean="0"/>
              <a:t>Самой любимой и популярной кашей у русских была гречневая (</a:t>
            </a:r>
            <a:r>
              <a:rPr lang="ru-RU" sz="2200" dirty="0" err="1" smtClean="0"/>
              <a:t>грешновая</a:t>
            </a:r>
            <a:r>
              <a:rPr lang="ru-RU" sz="2200" dirty="0" smtClean="0"/>
              <a:t>, гречишная, гречнёвая, грешна) и уже в ХVII в. считалась национальным русским кушаньем, хотя и появилась довольно поздно — в ХV в. Слово "каша" происходит, по мнению лингвистов, от санскритского "каш", что означает «дробить, тереть».</a:t>
            </a:r>
          </a:p>
        </p:txBody>
      </p:sp>
      <p:pic>
        <p:nvPicPr>
          <p:cNvPr id="7" name="Содержимое 6" descr="6210208131_9f1ef2e7f7_b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90017" y="1143000"/>
            <a:ext cx="3619515" cy="5429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315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У некоторых народов нашей страны кашею, которую называли "бабкиной", встречали новорожденного. На свадьбе непременно варили кашу жених с невестой, что было обязательной частью свадебного церемониала: "Хозяйка красна — и каша вкусна ". Кашу варили на крестины и именины, кашей (кутьей) поминали человека, провожая его в последний путь на похороны или поминки.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	О ней же и пословица: "Горе наше – гречневая каша: поел бы такой, да нет ни какой ". Помимо цельного зерна - ядрицы, идущей для крутых, рассыпчатых  каш, делали и более мелкую крупу – «</a:t>
            </a:r>
            <a:r>
              <a:rPr lang="ru-RU" dirty="0" err="1" smtClean="0"/>
              <a:t>велигорку</a:t>
            </a:r>
            <a:r>
              <a:rPr lang="ru-RU" dirty="0" smtClean="0"/>
              <a:t>» и совсем мелкую – «смоленскую».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3228532805_684734eb4d_b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596" y="1142984"/>
            <a:ext cx="3994231" cy="5346609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38600" cy="56324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300" dirty="0" smtClean="0"/>
              <a:t>	Каши приготавливались в каждом доме, как для будничной, так и для праздничной трапезы. Они могли употребляться с молоком, коровьим или растительным маслом, жиром, медовой сытой, квасом, ягодами, жареным луком и т.д. На праздничный стол ставили обычно три каши: пшенную, гречневую и ячменную.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361</TotalTime>
  <Words>201</Words>
  <Application>Microsoft Office PowerPoint</Application>
  <PresentationFormat>Экран (4:3)</PresentationFormat>
  <Paragraphs>42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Каша — кормилица наша</vt:lpstr>
      <vt:lpstr>Слайд 2</vt:lpstr>
      <vt:lpstr>Слайд 3</vt:lpstr>
      <vt:lpstr>Слайд 4</vt:lpstr>
      <vt:lpstr>Производство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Toshiba</dc:creator>
  <cp:lastModifiedBy>Toshiba</cp:lastModifiedBy>
  <cp:revision>11</cp:revision>
  <dcterms:created xsi:type="dcterms:W3CDTF">2012-01-24T17:05:39Z</dcterms:created>
  <dcterms:modified xsi:type="dcterms:W3CDTF">2012-01-25T21:39:48Z</dcterms:modified>
</cp:coreProperties>
</file>