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6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A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0FFA4-AC60-48C9-B8F2-C083F44C595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DB9345-0742-42B9-AE13-45FE46282944}">
      <dgm:prSet phldrT="[Текст]"/>
      <dgm:spPr/>
      <dgm:t>
        <a:bodyPr/>
        <a:lstStyle/>
        <a:p>
          <a:r>
            <a:rPr lang="ru-RU" dirty="0" smtClean="0"/>
            <a:t>Кл. </a:t>
          </a:r>
          <a:r>
            <a:rPr lang="ru-RU" dirty="0" err="1" smtClean="0"/>
            <a:t>рук-ли</a:t>
          </a:r>
          <a:r>
            <a:rPr lang="ru-RU" dirty="0" smtClean="0"/>
            <a:t> 2а, 2б</a:t>
          </a:r>
          <a:endParaRPr lang="ru-RU" dirty="0"/>
        </a:p>
      </dgm:t>
    </dgm:pt>
    <dgm:pt modelId="{8A98BD0A-1A27-4DE2-9307-3765346D26FA}" type="parTrans" cxnId="{8A7FC85B-3F54-4505-B83A-0CA100AA9FA1}">
      <dgm:prSet/>
      <dgm:spPr/>
      <dgm:t>
        <a:bodyPr/>
        <a:lstStyle/>
        <a:p>
          <a:endParaRPr lang="ru-RU"/>
        </a:p>
      </dgm:t>
    </dgm:pt>
    <dgm:pt modelId="{572AD8AA-B270-4A83-8C90-E3F7BBA30388}" type="sibTrans" cxnId="{8A7FC85B-3F54-4505-B83A-0CA100AA9FA1}">
      <dgm:prSet/>
      <dgm:spPr/>
      <dgm:t>
        <a:bodyPr/>
        <a:lstStyle/>
        <a:p>
          <a:endParaRPr lang="ru-RU"/>
        </a:p>
      </dgm:t>
    </dgm:pt>
    <dgm:pt modelId="{3D99DF61-0E00-4F8A-AF46-4AA4DB0E9E13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МОУ</a:t>
          </a:r>
          <a:endParaRPr lang="ru-RU" dirty="0"/>
        </a:p>
      </dgm:t>
    </dgm:pt>
    <dgm:pt modelId="{D234156D-9C06-44DF-8AAE-6C95259F8E40}" type="parTrans" cxnId="{E1358B9A-24C2-4C4F-96A2-508A10E6A0BC}">
      <dgm:prSet/>
      <dgm:spPr/>
      <dgm:t>
        <a:bodyPr/>
        <a:lstStyle/>
        <a:p>
          <a:endParaRPr lang="ru-RU"/>
        </a:p>
      </dgm:t>
    </dgm:pt>
    <dgm:pt modelId="{9218F5DA-302A-465D-B673-5EEE384C66F2}" type="sibTrans" cxnId="{E1358B9A-24C2-4C4F-96A2-508A10E6A0BC}">
      <dgm:prSet/>
      <dgm:spPr/>
      <dgm:t>
        <a:bodyPr/>
        <a:lstStyle/>
        <a:p>
          <a:endParaRPr lang="ru-RU"/>
        </a:p>
      </dgm:t>
    </dgm:pt>
    <dgm:pt modelId="{07A98E21-265B-44AE-ABBF-30B73491C36C}">
      <dgm:prSet phldrT="[Текст]"/>
      <dgm:spPr/>
      <dgm:t>
        <a:bodyPr/>
        <a:lstStyle/>
        <a:p>
          <a:r>
            <a:rPr lang="ru-RU" dirty="0" smtClean="0"/>
            <a:t>Кл. рук. 1 </a:t>
          </a:r>
          <a:r>
            <a:rPr lang="ru-RU" dirty="0" err="1" smtClean="0"/>
            <a:t>кл</a:t>
          </a:r>
          <a:r>
            <a:rPr lang="ru-RU" dirty="0" smtClean="0"/>
            <a:t>.</a:t>
          </a:r>
          <a:endParaRPr lang="ru-RU" dirty="0"/>
        </a:p>
      </dgm:t>
    </dgm:pt>
    <dgm:pt modelId="{62FE36E1-3ED7-4134-A5BC-B2D844DB3C83}" type="parTrans" cxnId="{EC0AFE1C-243E-4F4E-B5ED-E1D9830A8910}">
      <dgm:prSet/>
      <dgm:spPr/>
      <dgm:t>
        <a:bodyPr/>
        <a:lstStyle/>
        <a:p>
          <a:endParaRPr lang="ru-RU"/>
        </a:p>
      </dgm:t>
    </dgm:pt>
    <dgm:pt modelId="{0F42C0DB-E5F5-4C3C-9008-34FC1DC84F32}" type="sibTrans" cxnId="{EC0AFE1C-243E-4F4E-B5ED-E1D9830A8910}">
      <dgm:prSet/>
      <dgm:spPr/>
      <dgm:t>
        <a:bodyPr/>
        <a:lstStyle/>
        <a:p>
          <a:endParaRPr lang="ru-RU"/>
        </a:p>
      </dgm:t>
    </dgm:pt>
    <dgm:pt modelId="{6BBA14CF-6380-4697-984E-16FBE99C2856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МДОУ «Любино-Малоросский детский сад»</a:t>
          </a:r>
          <a:endParaRPr lang="ru-RU" dirty="0"/>
        </a:p>
      </dgm:t>
    </dgm:pt>
    <dgm:pt modelId="{126C9409-47E8-4446-B123-7B7A3C3B481A}" type="parTrans" cxnId="{ED69F824-38F5-43BA-9DA4-6339D43E522A}">
      <dgm:prSet/>
      <dgm:spPr/>
      <dgm:t>
        <a:bodyPr/>
        <a:lstStyle/>
        <a:p>
          <a:endParaRPr lang="ru-RU"/>
        </a:p>
      </dgm:t>
    </dgm:pt>
    <dgm:pt modelId="{BC3D2099-0042-405A-B782-06B4C5D75879}" type="sibTrans" cxnId="{ED69F824-38F5-43BA-9DA4-6339D43E522A}">
      <dgm:prSet/>
      <dgm:spPr/>
      <dgm:t>
        <a:bodyPr/>
        <a:lstStyle/>
        <a:p>
          <a:endParaRPr lang="ru-RU"/>
        </a:p>
      </dgm:t>
    </dgm:pt>
    <dgm:pt modelId="{596F073D-BB0A-43BD-B852-D12BA9D7E84F}">
      <dgm:prSet phldrT="[Текст]" phldr="1"/>
      <dgm:spPr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C9A45996-7E82-4FD2-97C6-47EB6D276336}" type="parTrans" cxnId="{862E1A78-3DFC-40B0-A4CE-F0EA51BD843E}">
      <dgm:prSet/>
      <dgm:spPr/>
      <dgm:t>
        <a:bodyPr/>
        <a:lstStyle/>
        <a:p>
          <a:endParaRPr lang="ru-RU"/>
        </a:p>
      </dgm:t>
    </dgm:pt>
    <dgm:pt modelId="{12E16E36-5B74-4710-83C1-B7C20D38ACF1}" type="sibTrans" cxnId="{862E1A78-3DFC-40B0-A4CE-F0EA51BD843E}">
      <dgm:prSet/>
      <dgm:spPr/>
      <dgm:t>
        <a:bodyPr/>
        <a:lstStyle/>
        <a:p>
          <a:endParaRPr lang="ru-RU"/>
        </a:p>
      </dgm:t>
    </dgm:pt>
    <dgm:pt modelId="{857937C4-38D9-4164-85E3-0350794DE5A6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СДК с. </a:t>
          </a:r>
          <a:r>
            <a:rPr lang="ru-RU" dirty="0" err="1" smtClean="0"/>
            <a:t>Любино-Малороссы</a:t>
          </a:r>
          <a:endParaRPr lang="ru-RU" dirty="0"/>
        </a:p>
      </dgm:t>
    </dgm:pt>
    <dgm:pt modelId="{A1D93F00-A8B3-4B97-B662-8EAF68AD4702}" type="parTrans" cxnId="{02ECC908-57F7-4BDF-877A-7EB06423E6A4}">
      <dgm:prSet/>
      <dgm:spPr/>
      <dgm:t>
        <a:bodyPr/>
        <a:lstStyle/>
        <a:p>
          <a:endParaRPr lang="ru-RU"/>
        </a:p>
      </dgm:t>
    </dgm:pt>
    <dgm:pt modelId="{3DECD3DE-0702-4266-BD95-8C23104CC961}" type="sibTrans" cxnId="{02ECC908-57F7-4BDF-877A-7EB06423E6A4}">
      <dgm:prSet/>
      <dgm:spPr/>
      <dgm:t>
        <a:bodyPr/>
        <a:lstStyle/>
        <a:p>
          <a:endParaRPr lang="ru-RU"/>
        </a:p>
      </dgm:t>
    </dgm:pt>
    <dgm:pt modelId="{E57AE8EC-4CFB-4A93-A8E3-10E90E49B264}">
      <dgm:prSet phldrT="[Текст]"/>
      <dgm:spPr/>
      <dgm:t>
        <a:bodyPr/>
        <a:lstStyle/>
        <a:p>
          <a:r>
            <a:rPr lang="ru-RU" dirty="0" err="1" smtClean="0"/>
            <a:t>Воспит</a:t>
          </a:r>
          <a:r>
            <a:rPr lang="ru-RU" dirty="0" smtClean="0"/>
            <a:t> </a:t>
          </a:r>
          <a:r>
            <a:rPr lang="ru-RU" dirty="0" err="1" smtClean="0"/>
            <a:t>подг</a:t>
          </a:r>
          <a:r>
            <a:rPr lang="ru-RU" dirty="0" smtClean="0"/>
            <a:t> </a:t>
          </a:r>
          <a:r>
            <a:rPr lang="ru-RU" dirty="0" err="1" smtClean="0"/>
            <a:t>гр</a:t>
          </a:r>
          <a:r>
            <a:rPr lang="ru-RU" dirty="0" smtClean="0"/>
            <a:t> </a:t>
          </a:r>
          <a:r>
            <a:rPr lang="ru-RU" dirty="0" err="1" smtClean="0"/>
            <a:t>д\с</a:t>
          </a:r>
          <a:endParaRPr lang="ru-RU" dirty="0"/>
        </a:p>
      </dgm:t>
    </dgm:pt>
    <dgm:pt modelId="{8EE7CEA8-362A-4997-BD68-44FE1B88CE4B}" type="parTrans" cxnId="{177ECE04-6FA5-4877-826F-EC328EFDA814}">
      <dgm:prSet/>
      <dgm:spPr/>
      <dgm:t>
        <a:bodyPr/>
        <a:lstStyle/>
        <a:p>
          <a:endParaRPr lang="ru-RU"/>
        </a:p>
      </dgm:t>
    </dgm:pt>
    <dgm:pt modelId="{6BCDFFBA-BA23-425B-B7B3-5E017FE3DBB7}" type="sibTrans" cxnId="{177ECE04-6FA5-4877-826F-EC328EFDA814}">
      <dgm:prSet/>
      <dgm:spPr/>
      <dgm:t>
        <a:bodyPr/>
        <a:lstStyle/>
        <a:p>
          <a:endParaRPr lang="ru-RU"/>
        </a:p>
      </dgm:t>
    </dgm:pt>
    <dgm:pt modelId="{5B90610B-EF47-47A0-940B-83C7AD6DCEEE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Школьная и сельская библиотеки</a:t>
          </a:r>
          <a:endParaRPr lang="ru-RU" dirty="0"/>
        </a:p>
      </dgm:t>
    </dgm:pt>
    <dgm:pt modelId="{AECC5275-6AB2-4300-998F-DBF9E49180B3}" type="parTrans" cxnId="{87C53BCB-6219-49BB-A0FF-F8AB566B7BD2}">
      <dgm:prSet/>
      <dgm:spPr/>
      <dgm:t>
        <a:bodyPr/>
        <a:lstStyle/>
        <a:p>
          <a:endParaRPr lang="ru-RU"/>
        </a:p>
      </dgm:t>
    </dgm:pt>
    <dgm:pt modelId="{73656715-046F-4765-9056-0578FA1F354C}" type="sibTrans" cxnId="{87C53BCB-6219-49BB-A0FF-F8AB566B7BD2}">
      <dgm:prSet/>
      <dgm:spPr/>
      <dgm:t>
        <a:bodyPr/>
        <a:lstStyle/>
        <a:p>
          <a:endParaRPr lang="ru-RU"/>
        </a:p>
      </dgm:t>
    </dgm:pt>
    <dgm:pt modelId="{C9A3B841-6CB7-4748-AADA-7AB10DC88B03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«Любино-Малоросская СОШ»</a:t>
          </a:r>
          <a:endParaRPr lang="ru-RU" dirty="0"/>
        </a:p>
      </dgm:t>
    </dgm:pt>
    <dgm:pt modelId="{E1637759-2710-4D7A-8974-30468C1FF86A}" type="parTrans" cxnId="{D8E50ADE-C252-436A-8943-550CB67DE0DB}">
      <dgm:prSet/>
      <dgm:spPr/>
      <dgm:t>
        <a:bodyPr/>
        <a:lstStyle/>
        <a:p>
          <a:endParaRPr lang="ru-RU"/>
        </a:p>
      </dgm:t>
    </dgm:pt>
    <dgm:pt modelId="{84E01F16-5670-47CE-A3B9-C2B406A5EC9B}" type="sibTrans" cxnId="{D8E50ADE-C252-436A-8943-550CB67DE0DB}">
      <dgm:prSet/>
      <dgm:spPr/>
      <dgm:t>
        <a:bodyPr/>
        <a:lstStyle/>
        <a:p>
          <a:endParaRPr lang="ru-RU"/>
        </a:p>
      </dgm:t>
    </dgm:pt>
    <dgm:pt modelId="{EE978B97-A0A2-472B-9ADF-342E6F322258}">
      <dgm:prSet phldrT="[Текст]" phldr="1" custLinFactNeighborX="628" custLinFactNeighborY="3265"/>
      <dgm:spPr/>
      <dgm:t>
        <a:bodyPr/>
        <a:lstStyle/>
        <a:p>
          <a:endParaRPr lang="ru-RU"/>
        </a:p>
      </dgm:t>
    </dgm:pt>
    <dgm:pt modelId="{A48F7381-0138-4CC2-B635-A50E26F5CE6A}" type="parTrans" cxnId="{9F42FDCA-DC64-44B1-A7E5-B91CEBE5C19B}">
      <dgm:prSet/>
      <dgm:spPr/>
      <dgm:t>
        <a:bodyPr/>
        <a:lstStyle/>
        <a:p>
          <a:endParaRPr lang="ru-RU"/>
        </a:p>
      </dgm:t>
    </dgm:pt>
    <dgm:pt modelId="{612DE8A1-3CC1-42F3-B1AC-E31439876F78}" type="sibTrans" cxnId="{9F42FDCA-DC64-44B1-A7E5-B91CEBE5C19B}">
      <dgm:prSet/>
      <dgm:spPr/>
      <dgm:t>
        <a:bodyPr/>
        <a:lstStyle/>
        <a:p>
          <a:endParaRPr lang="ru-RU"/>
        </a:p>
      </dgm:t>
    </dgm:pt>
    <dgm:pt modelId="{E3FD9569-892F-403F-86A6-04FE57D40F42}">
      <dgm:prSet phldrT="[Текст]" phldr="1" custLinFactNeighborX="628" custLinFactNeighborY="-1707"/>
      <dgm:spPr/>
      <dgm:t>
        <a:bodyPr/>
        <a:lstStyle/>
        <a:p>
          <a:endParaRPr lang="ru-RU"/>
        </a:p>
      </dgm:t>
    </dgm:pt>
    <dgm:pt modelId="{58A6C13D-5B5F-43BE-8CC4-08DFA02C5627}" type="parTrans" cxnId="{2274AD7F-1935-4B84-AAF2-D8BCDF60E2D7}">
      <dgm:prSet/>
      <dgm:spPr/>
      <dgm:t>
        <a:bodyPr/>
        <a:lstStyle/>
        <a:p>
          <a:endParaRPr lang="ru-RU"/>
        </a:p>
      </dgm:t>
    </dgm:pt>
    <dgm:pt modelId="{CC89D5F7-8163-4679-BBEB-98A279BDE078}" type="sibTrans" cxnId="{2274AD7F-1935-4B84-AAF2-D8BCDF60E2D7}">
      <dgm:prSet/>
      <dgm:spPr/>
      <dgm:t>
        <a:bodyPr/>
        <a:lstStyle/>
        <a:p>
          <a:endParaRPr lang="ru-RU"/>
        </a:p>
      </dgm:t>
    </dgm:pt>
    <dgm:pt modelId="{DCB6957E-1D53-4BCB-83E0-C76919C985C1}" type="pres">
      <dgm:prSet presAssocID="{A1E0FFA4-AC60-48C9-B8F2-C083F44C595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FCFA7-8D94-49E7-839F-720722FE0F40}" type="pres">
      <dgm:prSet presAssocID="{A1E0FFA4-AC60-48C9-B8F2-C083F44C5955}" presName="children" presStyleCnt="0"/>
      <dgm:spPr/>
    </dgm:pt>
    <dgm:pt modelId="{78DCB8A5-8ABC-4910-822F-C6DEAD80FAE9}" type="pres">
      <dgm:prSet presAssocID="{A1E0FFA4-AC60-48C9-B8F2-C083F44C5955}" presName="child1group" presStyleCnt="0"/>
      <dgm:spPr/>
    </dgm:pt>
    <dgm:pt modelId="{6D579C7F-A124-425A-B464-D6DEB852D34D}" type="pres">
      <dgm:prSet presAssocID="{A1E0FFA4-AC60-48C9-B8F2-C083F44C5955}" presName="child1" presStyleLbl="bgAcc1" presStyleIdx="0" presStyleCnt="4" custLinFactNeighborX="-2078" custLinFactNeighborY="1975"/>
      <dgm:spPr/>
      <dgm:t>
        <a:bodyPr/>
        <a:lstStyle/>
        <a:p>
          <a:endParaRPr lang="ru-RU"/>
        </a:p>
      </dgm:t>
    </dgm:pt>
    <dgm:pt modelId="{C0657E63-8581-439B-A5CE-75A145D8B7C8}" type="pres">
      <dgm:prSet presAssocID="{A1E0FFA4-AC60-48C9-B8F2-C083F44C595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0D32C-A35B-4122-8C93-844D02FD607F}" type="pres">
      <dgm:prSet presAssocID="{A1E0FFA4-AC60-48C9-B8F2-C083F44C5955}" presName="child2group" presStyleCnt="0"/>
      <dgm:spPr/>
    </dgm:pt>
    <dgm:pt modelId="{4D6D5C1D-E44C-42C9-9555-2CBD2CF1165C}" type="pres">
      <dgm:prSet presAssocID="{A1E0FFA4-AC60-48C9-B8F2-C083F44C5955}" presName="child2" presStyleLbl="bgAcc1" presStyleIdx="1" presStyleCnt="4" custLinFactNeighborX="2238" custLinFactNeighborY="1975"/>
      <dgm:spPr/>
      <dgm:t>
        <a:bodyPr/>
        <a:lstStyle/>
        <a:p>
          <a:endParaRPr lang="ru-RU"/>
        </a:p>
      </dgm:t>
    </dgm:pt>
    <dgm:pt modelId="{CAE68593-08CB-40DB-8B4E-94A66B7A64DA}" type="pres">
      <dgm:prSet presAssocID="{A1E0FFA4-AC60-48C9-B8F2-C083F44C595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90463-C2C8-4D89-9E76-47C93D8C35D1}" type="pres">
      <dgm:prSet presAssocID="{A1E0FFA4-AC60-48C9-B8F2-C083F44C5955}" presName="child3group" presStyleCnt="0"/>
      <dgm:spPr/>
    </dgm:pt>
    <dgm:pt modelId="{A9DE0684-FEEF-4443-B6FE-39A9809F70A4}" type="pres">
      <dgm:prSet presAssocID="{A1E0FFA4-AC60-48C9-B8F2-C083F44C5955}" presName="child3" presStyleLbl="bgAcc1" presStyleIdx="2" presStyleCnt="4" custLinFactNeighborX="628" custLinFactNeighborY="-1707"/>
      <dgm:spPr/>
      <dgm:t>
        <a:bodyPr/>
        <a:lstStyle/>
        <a:p>
          <a:endParaRPr lang="ru-RU"/>
        </a:p>
      </dgm:t>
    </dgm:pt>
    <dgm:pt modelId="{908424A9-D543-4181-AD79-56873B2738AA}" type="pres">
      <dgm:prSet presAssocID="{A1E0FFA4-AC60-48C9-B8F2-C083F44C595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ED534-F30B-49EF-BBF6-1F96A9B59622}" type="pres">
      <dgm:prSet presAssocID="{A1E0FFA4-AC60-48C9-B8F2-C083F44C5955}" presName="child4group" presStyleCnt="0"/>
      <dgm:spPr/>
    </dgm:pt>
    <dgm:pt modelId="{4180C077-BD05-41AF-BF66-ED1745902C42}" type="pres">
      <dgm:prSet presAssocID="{A1E0FFA4-AC60-48C9-B8F2-C083F44C5955}" presName="child4" presStyleLbl="bgAcc1" presStyleIdx="3" presStyleCnt="4" custScaleX="106442" custLinFactNeighborX="-8519" custLinFactNeighborY="-1707"/>
      <dgm:spPr/>
      <dgm:t>
        <a:bodyPr/>
        <a:lstStyle/>
        <a:p>
          <a:endParaRPr lang="ru-RU"/>
        </a:p>
      </dgm:t>
    </dgm:pt>
    <dgm:pt modelId="{3DC27BAC-E08A-4B53-9270-DC255F889071}" type="pres">
      <dgm:prSet presAssocID="{A1E0FFA4-AC60-48C9-B8F2-C083F44C595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8EA48-544C-4BEA-97CF-F3E34D16CF50}" type="pres">
      <dgm:prSet presAssocID="{A1E0FFA4-AC60-48C9-B8F2-C083F44C5955}" presName="childPlaceholder" presStyleCnt="0"/>
      <dgm:spPr/>
    </dgm:pt>
    <dgm:pt modelId="{70C21819-4C70-4739-AC2F-F62ADD095B6E}" type="pres">
      <dgm:prSet presAssocID="{A1E0FFA4-AC60-48C9-B8F2-C083F44C5955}" presName="circle" presStyleCnt="0"/>
      <dgm:spPr/>
    </dgm:pt>
    <dgm:pt modelId="{B6104ED0-7BCA-4C15-892F-01EA283320BA}" type="pres">
      <dgm:prSet presAssocID="{A1E0FFA4-AC60-48C9-B8F2-C083F44C5955}" presName="quadrant1" presStyleLbl="node1" presStyleIdx="0" presStyleCnt="4" custLinFactNeighborX="3102" custLinFactNeighborY="-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E97DD-7A46-454A-B70E-3E82F4143AC0}" type="pres">
      <dgm:prSet presAssocID="{A1E0FFA4-AC60-48C9-B8F2-C083F44C5955}" presName="quadrant2" presStyleLbl="node1" presStyleIdx="1" presStyleCnt="4" custLinFactNeighborX="1365" custLinFactNeighborY="-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D8397-E9E0-4318-B7ED-E71A697C29E6}" type="pres">
      <dgm:prSet presAssocID="{A1E0FFA4-AC60-48C9-B8F2-C083F44C595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3C348-68A7-4137-B77B-C3B3E2FAC9ED}" type="pres">
      <dgm:prSet presAssocID="{A1E0FFA4-AC60-48C9-B8F2-C083F44C595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80CB6-F4FB-4771-98A3-16F1F7D4A33E}" type="pres">
      <dgm:prSet presAssocID="{A1E0FFA4-AC60-48C9-B8F2-C083F44C5955}" presName="quadrantPlaceholder" presStyleCnt="0"/>
      <dgm:spPr/>
    </dgm:pt>
    <dgm:pt modelId="{FF341812-48BE-4B07-9BF6-FE70849DF7D8}" type="pres">
      <dgm:prSet presAssocID="{A1E0FFA4-AC60-48C9-B8F2-C083F44C5955}" presName="center1" presStyleLbl="fgShp" presStyleIdx="0" presStyleCnt="2"/>
      <dgm:spPr/>
    </dgm:pt>
    <dgm:pt modelId="{EDB2D3B3-FDE0-4F8A-9237-E24435E424B5}" type="pres">
      <dgm:prSet presAssocID="{A1E0FFA4-AC60-48C9-B8F2-C083F44C5955}" presName="center2" presStyleLbl="fgShp" presStyleIdx="1" presStyleCnt="2"/>
      <dgm:spPr/>
    </dgm:pt>
  </dgm:ptLst>
  <dgm:cxnLst>
    <dgm:cxn modelId="{FCD04575-2DFB-4F13-BA08-C874A6856008}" type="presOf" srcId="{5B90610B-EF47-47A0-940B-83C7AD6DCEEE}" destId="{4180C077-BD05-41AF-BF66-ED1745902C42}" srcOrd="0" destOrd="0" presId="urn:microsoft.com/office/officeart/2005/8/layout/cycle4"/>
    <dgm:cxn modelId="{376CF2FA-4CDF-415B-9EFC-DF80C5245343}" type="presOf" srcId="{07A98E21-265B-44AE-ABBF-30B73491C36C}" destId="{676E97DD-7A46-454A-B70E-3E82F4143AC0}" srcOrd="0" destOrd="0" presId="urn:microsoft.com/office/officeart/2005/8/layout/cycle4"/>
    <dgm:cxn modelId="{87C53BCB-6219-49BB-A0FF-F8AB566B7BD2}" srcId="{E57AE8EC-4CFB-4A93-A8E3-10E90E49B264}" destId="{5B90610B-EF47-47A0-940B-83C7AD6DCEEE}" srcOrd="0" destOrd="0" parTransId="{AECC5275-6AB2-4300-998F-DBF9E49180B3}" sibTransId="{73656715-046F-4765-9056-0578FA1F354C}"/>
    <dgm:cxn modelId="{ED69F824-38F5-43BA-9DA4-6339D43E522A}" srcId="{07A98E21-265B-44AE-ABBF-30B73491C36C}" destId="{6BBA14CF-6380-4697-984E-16FBE99C2856}" srcOrd="0" destOrd="0" parTransId="{126C9409-47E8-4446-B123-7B7A3C3B481A}" sibTransId="{BC3D2099-0042-405A-B782-06B4C5D75879}"/>
    <dgm:cxn modelId="{8B48218D-52E6-4B55-A5B8-391A63340E0D}" type="presOf" srcId="{857937C4-38D9-4164-85E3-0350794DE5A6}" destId="{908424A9-D543-4181-AD79-56873B2738AA}" srcOrd="1" destOrd="0" presId="urn:microsoft.com/office/officeart/2005/8/layout/cycle4"/>
    <dgm:cxn modelId="{862E1A78-3DFC-40B0-A4CE-F0EA51BD843E}" srcId="{A1E0FFA4-AC60-48C9-B8F2-C083F44C5955}" destId="{596F073D-BB0A-43BD-B852-D12BA9D7E84F}" srcOrd="2" destOrd="0" parTransId="{C9A45996-7E82-4FD2-97C6-47EB6D276336}" sibTransId="{12E16E36-5B74-4710-83C1-B7C20D38ACF1}"/>
    <dgm:cxn modelId="{8A7FC85B-3F54-4505-B83A-0CA100AA9FA1}" srcId="{A1E0FFA4-AC60-48C9-B8F2-C083F44C5955}" destId="{79DB9345-0742-42B9-AE13-45FE46282944}" srcOrd="0" destOrd="0" parTransId="{8A98BD0A-1A27-4DE2-9307-3765346D26FA}" sibTransId="{572AD8AA-B270-4A83-8C90-E3F7BBA30388}"/>
    <dgm:cxn modelId="{EC0AFE1C-243E-4F4E-B5ED-E1D9830A8910}" srcId="{A1E0FFA4-AC60-48C9-B8F2-C083F44C5955}" destId="{07A98E21-265B-44AE-ABBF-30B73491C36C}" srcOrd="1" destOrd="0" parTransId="{62FE36E1-3ED7-4134-A5BC-B2D844DB3C83}" sibTransId="{0F42C0DB-E5F5-4C3C-9008-34FC1DC84F32}"/>
    <dgm:cxn modelId="{2274AD7F-1935-4B84-AAF2-D8BCDF60E2D7}" srcId="{A1E0FFA4-AC60-48C9-B8F2-C083F44C5955}" destId="{E3FD9569-892F-403F-86A6-04FE57D40F42}" srcOrd="5" destOrd="0" parTransId="{58A6C13D-5B5F-43BE-8CC4-08DFA02C5627}" sibTransId="{CC89D5F7-8163-4679-BBEB-98A279BDE078}"/>
    <dgm:cxn modelId="{49BE900A-CC48-4EFA-AF3E-0A4187417D25}" type="presOf" srcId="{A1E0FFA4-AC60-48C9-B8F2-C083F44C5955}" destId="{DCB6957E-1D53-4BCB-83E0-C76919C985C1}" srcOrd="0" destOrd="0" presId="urn:microsoft.com/office/officeart/2005/8/layout/cycle4"/>
    <dgm:cxn modelId="{056F77D5-F83D-4D9B-8E9E-36D73B9C038E}" type="presOf" srcId="{C9A3B841-6CB7-4748-AADA-7AB10DC88B03}" destId="{6D579C7F-A124-425A-B464-D6DEB852D34D}" srcOrd="0" destOrd="1" presId="urn:microsoft.com/office/officeart/2005/8/layout/cycle4"/>
    <dgm:cxn modelId="{FBE0DC4F-7FD4-4DA2-8130-152B2EFED290}" type="presOf" srcId="{6BBA14CF-6380-4697-984E-16FBE99C2856}" destId="{CAE68593-08CB-40DB-8B4E-94A66B7A64DA}" srcOrd="1" destOrd="0" presId="urn:microsoft.com/office/officeart/2005/8/layout/cycle4"/>
    <dgm:cxn modelId="{02ECC908-57F7-4BDF-877A-7EB06423E6A4}" srcId="{596F073D-BB0A-43BD-B852-D12BA9D7E84F}" destId="{857937C4-38D9-4164-85E3-0350794DE5A6}" srcOrd="0" destOrd="0" parTransId="{A1D93F00-A8B3-4B97-B662-8EAF68AD4702}" sibTransId="{3DECD3DE-0702-4266-BD95-8C23104CC961}"/>
    <dgm:cxn modelId="{AF481EC7-7F77-49F8-AB34-C4F31E309774}" type="presOf" srcId="{C9A3B841-6CB7-4748-AADA-7AB10DC88B03}" destId="{C0657E63-8581-439B-A5CE-75A145D8B7C8}" srcOrd="1" destOrd="1" presId="urn:microsoft.com/office/officeart/2005/8/layout/cycle4"/>
    <dgm:cxn modelId="{E1358B9A-24C2-4C4F-96A2-508A10E6A0BC}" srcId="{79DB9345-0742-42B9-AE13-45FE46282944}" destId="{3D99DF61-0E00-4F8A-AF46-4AA4DB0E9E13}" srcOrd="0" destOrd="0" parTransId="{D234156D-9C06-44DF-8AAE-6C95259F8E40}" sibTransId="{9218F5DA-302A-465D-B673-5EEE384C66F2}"/>
    <dgm:cxn modelId="{289FB81B-184B-4D25-9E75-984DF01B0375}" type="presOf" srcId="{3D99DF61-0E00-4F8A-AF46-4AA4DB0E9E13}" destId="{C0657E63-8581-439B-A5CE-75A145D8B7C8}" srcOrd="1" destOrd="0" presId="urn:microsoft.com/office/officeart/2005/8/layout/cycle4"/>
    <dgm:cxn modelId="{DC15762A-B217-4E0B-97CE-A4D3E89403B8}" type="presOf" srcId="{6BBA14CF-6380-4697-984E-16FBE99C2856}" destId="{4D6D5C1D-E44C-42C9-9555-2CBD2CF1165C}" srcOrd="0" destOrd="0" presId="urn:microsoft.com/office/officeart/2005/8/layout/cycle4"/>
    <dgm:cxn modelId="{F899E9F9-8641-44B9-B598-2DABA8C62B0A}" type="presOf" srcId="{3D99DF61-0E00-4F8A-AF46-4AA4DB0E9E13}" destId="{6D579C7F-A124-425A-B464-D6DEB852D34D}" srcOrd="0" destOrd="0" presId="urn:microsoft.com/office/officeart/2005/8/layout/cycle4"/>
    <dgm:cxn modelId="{B9777F3E-C5D5-4A45-97FB-4C054DB27D82}" type="presOf" srcId="{857937C4-38D9-4164-85E3-0350794DE5A6}" destId="{A9DE0684-FEEF-4443-B6FE-39A9809F70A4}" srcOrd="0" destOrd="0" presId="urn:microsoft.com/office/officeart/2005/8/layout/cycle4"/>
    <dgm:cxn modelId="{76E8954B-2E9E-4DD9-9A08-68D4121345EC}" type="presOf" srcId="{79DB9345-0742-42B9-AE13-45FE46282944}" destId="{B6104ED0-7BCA-4C15-892F-01EA283320BA}" srcOrd="0" destOrd="0" presId="urn:microsoft.com/office/officeart/2005/8/layout/cycle4"/>
    <dgm:cxn modelId="{177ECE04-6FA5-4877-826F-EC328EFDA814}" srcId="{A1E0FFA4-AC60-48C9-B8F2-C083F44C5955}" destId="{E57AE8EC-4CFB-4A93-A8E3-10E90E49B264}" srcOrd="3" destOrd="0" parTransId="{8EE7CEA8-362A-4997-BD68-44FE1B88CE4B}" sibTransId="{6BCDFFBA-BA23-425B-B7B3-5E017FE3DBB7}"/>
    <dgm:cxn modelId="{D8E50ADE-C252-436A-8943-550CB67DE0DB}" srcId="{79DB9345-0742-42B9-AE13-45FE46282944}" destId="{C9A3B841-6CB7-4748-AADA-7AB10DC88B03}" srcOrd="1" destOrd="0" parTransId="{E1637759-2710-4D7A-8974-30468C1FF86A}" sibTransId="{84E01F16-5670-47CE-A3B9-C2B406A5EC9B}"/>
    <dgm:cxn modelId="{19A35E06-0453-4A53-9044-587B9F1442AE}" type="presOf" srcId="{596F073D-BB0A-43BD-B852-D12BA9D7E84F}" destId="{238D8397-E9E0-4318-B7ED-E71A697C29E6}" srcOrd="0" destOrd="0" presId="urn:microsoft.com/office/officeart/2005/8/layout/cycle4"/>
    <dgm:cxn modelId="{B804591C-342B-40BB-9923-E5D81D007061}" type="presOf" srcId="{E57AE8EC-4CFB-4A93-A8E3-10E90E49B264}" destId="{5E83C348-68A7-4137-B77B-C3B3E2FAC9ED}" srcOrd="0" destOrd="0" presId="urn:microsoft.com/office/officeart/2005/8/layout/cycle4"/>
    <dgm:cxn modelId="{9F42FDCA-DC64-44B1-A7E5-B91CEBE5C19B}" srcId="{A1E0FFA4-AC60-48C9-B8F2-C083F44C5955}" destId="{EE978B97-A0A2-472B-9ADF-342E6F322258}" srcOrd="4" destOrd="0" parTransId="{A48F7381-0138-4CC2-B635-A50E26F5CE6A}" sibTransId="{612DE8A1-3CC1-42F3-B1AC-E31439876F78}"/>
    <dgm:cxn modelId="{4C8473EC-49E9-4502-B244-7381D683E88B}" type="presOf" srcId="{5B90610B-EF47-47A0-940B-83C7AD6DCEEE}" destId="{3DC27BAC-E08A-4B53-9270-DC255F889071}" srcOrd="1" destOrd="0" presId="urn:microsoft.com/office/officeart/2005/8/layout/cycle4"/>
    <dgm:cxn modelId="{259D989B-BE4B-43F0-BD30-34B5108463EA}" type="presParOf" srcId="{DCB6957E-1D53-4BCB-83E0-C76919C985C1}" destId="{24DFCFA7-8D94-49E7-839F-720722FE0F40}" srcOrd="0" destOrd="0" presId="urn:microsoft.com/office/officeart/2005/8/layout/cycle4"/>
    <dgm:cxn modelId="{800C929A-6578-43F2-B656-C629E22F4B2A}" type="presParOf" srcId="{24DFCFA7-8D94-49E7-839F-720722FE0F40}" destId="{78DCB8A5-8ABC-4910-822F-C6DEAD80FAE9}" srcOrd="0" destOrd="0" presId="urn:microsoft.com/office/officeart/2005/8/layout/cycle4"/>
    <dgm:cxn modelId="{E075D7B2-2DBD-4B30-B1A4-F8E035CB6F35}" type="presParOf" srcId="{78DCB8A5-8ABC-4910-822F-C6DEAD80FAE9}" destId="{6D579C7F-A124-425A-B464-D6DEB852D34D}" srcOrd="0" destOrd="0" presId="urn:microsoft.com/office/officeart/2005/8/layout/cycle4"/>
    <dgm:cxn modelId="{2ADC83DF-9B09-44B1-B6CF-BCC4C8D9EBF0}" type="presParOf" srcId="{78DCB8A5-8ABC-4910-822F-C6DEAD80FAE9}" destId="{C0657E63-8581-439B-A5CE-75A145D8B7C8}" srcOrd="1" destOrd="0" presId="urn:microsoft.com/office/officeart/2005/8/layout/cycle4"/>
    <dgm:cxn modelId="{7C4E31DF-E9D3-407A-A6F8-E5275113BD39}" type="presParOf" srcId="{24DFCFA7-8D94-49E7-839F-720722FE0F40}" destId="{0C20D32C-A35B-4122-8C93-844D02FD607F}" srcOrd="1" destOrd="0" presId="urn:microsoft.com/office/officeart/2005/8/layout/cycle4"/>
    <dgm:cxn modelId="{43207497-6ED1-4572-AFD1-42359026D5A9}" type="presParOf" srcId="{0C20D32C-A35B-4122-8C93-844D02FD607F}" destId="{4D6D5C1D-E44C-42C9-9555-2CBD2CF1165C}" srcOrd="0" destOrd="0" presId="urn:microsoft.com/office/officeart/2005/8/layout/cycle4"/>
    <dgm:cxn modelId="{4CF4C0B4-6FF9-4CA0-8C48-62D7C8E05D00}" type="presParOf" srcId="{0C20D32C-A35B-4122-8C93-844D02FD607F}" destId="{CAE68593-08CB-40DB-8B4E-94A66B7A64DA}" srcOrd="1" destOrd="0" presId="urn:microsoft.com/office/officeart/2005/8/layout/cycle4"/>
    <dgm:cxn modelId="{D12A0B3D-017E-41C8-9367-ED74AC1DEAF9}" type="presParOf" srcId="{24DFCFA7-8D94-49E7-839F-720722FE0F40}" destId="{6AC90463-C2C8-4D89-9E76-47C93D8C35D1}" srcOrd="2" destOrd="0" presId="urn:microsoft.com/office/officeart/2005/8/layout/cycle4"/>
    <dgm:cxn modelId="{09726FF0-4827-496C-8778-283E30610E0B}" type="presParOf" srcId="{6AC90463-C2C8-4D89-9E76-47C93D8C35D1}" destId="{A9DE0684-FEEF-4443-B6FE-39A9809F70A4}" srcOrd="0" destOrd="0" presId="urn:microsoft.com/office/officeart/2005/8/layout/cycle4"/>
    <dgm:cxn modelId="{39870FD5-30E3-4D31-92C5-0BF1C0F80BAA}" type="presParOf" srcId="{6AC90463-C2C8-4D89-9E76-47C93D8C35D1}" destId="{908424A9-D543-4181-AD79-56873B2738AA}" srcOrd="1" destOrd="0" presId="urn:microsoft.com/office/officeart/2005/8/layout/cycle4"/>
    <dgm:cxn modelId="{EBC548E7-D6BF-44D2-8211-84F9485B4E4B}" type="presParOf" srcId="{24DFCFA7-8D94-49E7-839F-720722FE0F40}" destId="{B45ED534-F30B-49EF-BBF6-1F96A9B59622}" srcOrd="3" destOrd="0" presId="urn:microsoft.com/office/officeart/2005/8/layout/cycle4"/>
    <dgm:cxn modelId="{F0C98C13-57D6-41AE-9A11-3C5D466920EC}" type="presParOf" srcId="{B45ED534-F30B-49EF-BBF6-1F96A9B59622}" destId="{4180C077-BD05-41AF-BF66-ED1745902C42}" srcOrd="0" destOrd="0" presId="urn:microsoft.com/office/officeart/2005/8/layout/cycle4"/>
    <dgm:cxn modelId="{AC0C3AFF-31DF-44DA-8919-CA504C90D9E2}" type="presParOf" srcId="{B45ED534-F30B-49EF-BBF6-1F96A9B59622}" destId="{3DC27BAC-E08A-4B53-9270-DC255F889071}" srcOrd="1" destOrd="0" presId="urn:microsoft.com/office/officeart/2005/8/layout/cycle4"/>
    <dgm:cxn modelId="{F00F8420-DC52-4551-A50F-E0B213F6E84F}" type="presParOf" srcId="{24DFCFA7-8D94-49E7-839F-720722FE0F40}" destId="{F0B8EA48-544C-4BEA-97CF-F3E34D16CF50}" srcOrd="4" destOrd="0" presId="urn:microsoft.com/office/officeart/2005/8/layout/cycle4"/>
    <dgm:cxn modelId="{18B367F0-99D8-4967-80AE-4B83DA764184}" type="presParOf" srcId="{DCB6957E-1D53-4BCB-83E0-C76919C985C1}" destId="{70C21819-4C70-4739-AC2F-F62ADD095B6E}" srcOrd="1" destOrd="0" presId="urn:microsoft.com/office/officeart/2005/8/layout/cycle4"/>
    <dgm:cxn modelId="{9A1F837D-9868-4575-99B4-13CD48C2F63B}" type="presParOf" srcId="{70C21819-4C70-4739-AC2F-F62ADD095B6E}" destId="{B6104ED0-7BCA-4C15-892F-01EA283320BA}" srcOrd="0" destOrd="0" presId="urn:microsoft.com/office/officeart/2005/8/layout/cycle4"/>
    <dgm:cxn modelId="{CB1B146D-0DDF-4AE0-8F80-99266A76F385}" type="presParOf" srcId="{70C21819-4C70-4739-AC2F-F62ADD095B6E}" destId="{676E97DD-7A46-454A-B70E-3E82F4143AC0}" srcOrd="1" destOrd="0" presId="urn:microsoft.com/office/officeart/2005/8/layout/cycle4"/>
    <dgm:cxn modelId="{001EDECE-226A-4AFD-82FA-1397AAAD0CA7}" type="presParOf" srcId="{70C21819-4C70-4739-AC2F-F62ADD095B6E}" destId="{238D8397-E9E0-4318-B7ED-E71A697C29E6}" srcOrd="2" destOrd="0" presId="urn:microsoft.com/office/officeart/2005/8/layout/cycle4"/>
    <dgm:cxn modelId="{E491D7BD-BB7A-4011-8E9B-4C3904F530DA}" type="presParOf" srcId="{70C21819-4C70-4739-AC2F-F62ADD095B6E}" destId="{5E83C348-68A7-4137-B77B-C3B3E2FAC9ED}" srcOrd="3" destOrd="0" presId="urn:microsoft.com/office/officeart/2005/8/layout/cycle4"/>
    <dgm:cxn modelId="{847E08A1-E4E7-4B56-9B29-146041B39B26}" type="presParOf" srcId="{70C21819-4C70-4739-AC2F-F62ADD095B6E}" destId="{19F80CB6-F4FB-4771-98A3-16F1F7D4A33E}" srcOrd="4" destOrd="0" presId="urn:microsoft.com/office/officeart/2005/8/layout/cycle4"/>
    <dgm:cxn modelId="{DDF4FB1B-4427-4105-8F3E-0CA17BD01905}" type="presParOf" srcId="{DCB6957E-1D53-4BCB-83E0-C76919C985C1}" destId="{FF341812-48BE-4B07-9BF6-FE70849DF7D8}" srcOrd="2" destOrd="0" presId="urn:microsoft.com/office/officeart/2005/8/layout/cycle4"/>
    <dgm:cxn modelId="{87C7408E-81F3-46E1-86BA-046D0DDC0C0C}" type="presParOf" srcId="{DCB6957E-1D53-4BCB-83E0-C76919C985C1}" destId="{EDB2D3B3-FDE0-4F8A-9237-E24435E424B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9239C-9572-4A23-8509-17F3ADA3ACC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60F95-5202-4A31-B33C-32338AE03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0F95-5202-4A31-B33C-32338AE03F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858312" cy="1227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23\14.pn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E81F22"/>
              </a:clrFrom>
              <a:clrTo>
                <a:srgbClr val="E81F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39550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600200"/>
            <a:ext cx="8572560" cy="4525963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56E865-D224-4BFB-AD1B-F13A27DA1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786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246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B44D92-2EA4-4181-AA1E-B1B9192FE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344816" cy="1227137"/>
          </a:xfrm>
          <a:solidFill>
            <a:srgbClr val="92D05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«Весенний венок»</a:t>
            </a:r>
            <a:br>
              <a:rPr lang="ru-RU" sz="5400" dirty="0" smtClean="0">
                <a:solidFill>
                  <a:schemeClr val="tx2"/>
                </a:solidFill>
              </a:rPr>
            </a:b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7520880" cy="3024336"/>
          </a:xfrm>
          <a:solidFill>
            <a:srgbClr val="92D050">
              <a:alpha val="57000"/>
            </a:srgb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Проект по духовно – нравственному воспитанию младших школьников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            </a:t>
            </a:r>
            <a:r>
              <a:rPr lang="ru-RU" sz="2400" dirty="0" err="1" smtClean="0">
                <a:solidFill>
                  <a:schemeClr val="tx1"/>
                </a:solidFill>
              </a:rPr>
              <a:t>Лущикова</a:t>
            </a:r>
            <a:r>
              <a:rPr lang="ru-RU" sz="2400" dirty="0" smtClean="0">
                <a:solidFill>
                  <a:schemeClr val="tx1"/>
                </a:solidFill>
              </a:rPr>
              <a:t> Валентина Анатольевна, учитель </a:t>
            </a:r>
            <a:r>
              <a:rPr lang="ru-RU" sz="2400" dirty="0" err="1" smtClean="0">
                <a:solidFill>
                  <a:schemeClr val="tx1"/>
                </a:solidFill>
              </a:rPr>
              <a:t>нач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кл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МКОУ «Любино-Малоросская СОШ»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D:\клипарты\букеты\788741c2c19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05064"/>
            <a:ext cx="2880320" cy="262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8344" y="5589240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20046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67544" y="188640"/>
            <a:ext cx="4038600" cy="3028950"/>
          </a:xfrm>
        </p:spPr>
      </p:pic>
      <p:pic>
        <p:nvPicPr>
          <p:cNvPr id="9" name="Содержимое 8" descr="IMG_071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88640"/>
            <a:ext cx="4038600" cy="3028950"/>
          </a:xfrm>
        </p:spPr>
      </p:pic>
      <p:pic>
        <p:nvPicPr>
          <p:cNvPr id="11" name="Рисунок 10" descr="C:\Users\User\Desktop\IMG_073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284984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P120049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284984"/>
            <a:ext cx="3975876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_078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409210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_077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2656"/>
            <a:ext cx="4338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P120063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3501008"/>
            <a:ext cx="428089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_074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50021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P120057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628800"/>
            <a:ext cx="36861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282154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«Сорок мучеников»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(праздник – Сорока или </a:t>
            </a:r>
            <a:r>
              <a:rPr lang="ru-RU" dirty="0" err="1" smtClean="0">
                <a:solidFill>
                  <a:schemeClr val="tx2"/>
                </a:solidFill>
              </a:rPr>
              <a:t>заклички</a:t>
            </a:r>
            <a:r>
              <a:rPr lang="ru-RU" dirty="0" smtClean="0">
                <a:solidFill>
                  <a:schemeClr val="tx2"/>
                </a:solidFill>
              </a:rPr>
              <a:t> птиц)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Сроки-22 марта</a:t>
            </a:r>
          </a:p>
          <a:p>
            <a:endParaRPr lang="ru-RU" b="1" dirty="0" smtClean="0"/>
          </a:p>
          <a:p>
            <a:r>
              <a:rPr lang="ru-RU" b="1" dirty="0" smtClean="0"/>
              <a:t>Результат: Проведен 18 марта</a:t>
            </a:r>
          </a:p>
          <a:p>
            <a:endParaRPr lang="ru-RU" dirty="0"/>
          </a:p>
        </p:txBody>
      </p:sp>
      <p:pic>
        <p:nvPicPr>
          <p:cNvPr id="4" name="Picture 8" descr="87011633dad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789040"/>
            <a:ext cx="3467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87011633dad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1124744"/>
            <a:ext cx="3467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79 -0.12616 C -0.19722 -0.11967 -0.19826 -0.11319 -0.20069 -0.10694 C -0.20538 -0.07176 -0.19913 -0.12106 -0.20295 -0.02338 C -0.20295 -0.01898 -0.20521 -0.01065 -0.20521 -0.01041 C -0.20486 0.0331 -0.20469 0.07662 -0.20399 0.12037 C -0.20399 0.13102 -0.20295 0.14074 -0.19826 0.1463 C -0.19548 0.16875 -0.1993 0.14236 -0.19479 0.16088 C -0.19028 0.18009 -0.19548 0.16875 -0.18906 0.18033 C -0.18524 0.20371 -0.16146 0.20579 -0.15087 0.20834 C -0.12673 0.20764 -0.10243 0.2081 -0.07812 0.20602 C -0.0776 0.20602 -0.06979 0.20093 -0.06771 0.19954 C -0.06649 0.19908 -0.06423 0.19746 -0.06423 0.19769 C -0.0493 0.17685 -0.06753 0.20046 -0.05625 0.18889 C -0.04496 0.17732 -0.05347 0.18264 -0.04583 0.17824 C -0.04201 0.16759 -0.04462 0.17315 -0.03663 0.1632 C -0.03264 0.15834 -0.03125 0.15116 -0.02743 0.1463 C -0.02448 0.13866 -0.0217 0.13796 -0.01805 0.13125 C -0.01614 0.11968 -0.01823 0.12917 -0.01337 0.11829 C -0.01111 0.11343 -0.0092 0.10463 -0.00781 0.09884 C -0.00503 0.08727 -0.00434 0.07732 -0.00295 0.06459 C -0.00121 0.04884 0.00226 0.03681 0.00729 0.02384 C 0.0092 0.0132 0.00851 0.00903 0.01302 0.00023 C 0.01337 -0.00254 0.01337 -0.00602 0.01424 -0.00833 C 0.01563 -0.01227 0.02327 -0.02014 0.02587 -0.02338 C 0.02917 -0.03287 0.03195 -0.04305 0.03611 -0.05092 C 0.0375 -0.06018 0.03993 -0.0662 0.04202 -0.07454 C 0.04358 -0.08148 0.04358 -0.08958 0.04549 -0.09606 C 0.04636 -0.09884 0.04792 -0.1 0.04896 -0.10254 C 0.04983 -0.1044 0.05018 -0.10717 0.05104 -0.10903 C 0.05382 -0.11435 0.0566 -0.11898 0.05938 -0.12407 C 0.06024 -0.12569 0.06059 -0.1287 0.06146 -0.13032 C 0.06372 -0.13379 0.06615 -0.13611 0.06858 -0.13889 C 0.07257 -0.14398 0.07552 -0.15185 0.07899 -0.15833 C 0.08073 -0.16134 0.08368 -0.16111 0.08594 -0.16273 C 0.09063 -0.16574 0.09514 -0.17129 0.09965 -0.17546 C 0.10729 -0.18241 0.11702 -0.18379 0.12518 -0.18634 C 0.12865 -0.18727 0.13195 -0.19051 0.13559 -0.19074 C 0.14792 -0.1912 0.16024 -0.19074 0.17257 -0.19074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503 0.0243 C -0.35851 0.03125 -0.36007 0.03796 -0.36354 0.04467 C -0.37066 0.08171 -0.36128 0.02986 -0.36684 0.13263 C -0.36701 0.13726 -0.37031 0.14606 -0.37031 0.14629 C -0.36979 0.19213 -0.36962 0.23796 -0.36858 0.28402 C -0.3684 0.29513 -0.36701 0.30532 -0.36007 0.31111 C -0.3559 0.33472 -0.36163 0.30694 -0.35503 0.32662 C -0.34826 0.34676 -0.35608 0.33472 -0.34653 0.34699 C -0.34097 0.37152 -0.30608 0.37384 -0.29062 0.37638 C -0.25503 0.37569 -0.21944 0.37615 -0.18403 0.37407 C -0.18299 0.37407 -0.1717 0.36875 -0.16875 0.36736 C -0.16701 0.36666 -0.16354 0.36504 -0.16354 0.36527 C -0.14149 0.34328 -0.16823 0.36828 -0.15174 0.35601 C -0.13507 0.34375 -0.14757 0.34953 -0.13646 0.3449 C -0.13073 0.33356 -0.13472 0.33958 -0.12292 0.32893 C -0.11719 0.32384 -0.1151 0.31643 -0.10937 0.31111 C -0.10521 0.30324 -0.10104 0.30231 -0.09566 0.29537 C -0.09288 0.2831 -0.09601 0.29305 -0.08889 0.28171 C -0.08559 0.27662 -0.08264 0.26736 -0.08056 0.26134 C -0.07656 0.24907 -0.07569 0.23865 -0.07361 0.22523 C -0.07101 0.20856 -0.06597 0.19583 -0.05851 0.1824 C -0.05573 0.17106 -0.0566 0.16666 -0.05 0.1574 C -0.04948 0.15439 -0.04948 0.15092 -0.04826 0.14838 C -0.04618 0.14421 -0.03507 0.13588 -0.03125 0.13263 C -0.02639 0.12268 -0.0224 0.1118 -0.01615 0.10347 C -0.01424 0.09375 -0.01059 0.0875 -0.00764 0.0787 C -0.00521 0.07152 -0.00538 0.06296 -0.00243 0.05601 C -0.00121 0.05324 0.00104 0.05185 0.0026 0.0493 C 0.00382 0.04722 0.00451 0.04444 0.00573 0.04236 C 0.00972 0.0368 0.01389 0.03194 0.01788 0.02662 C 0.01927 0.02476 0.01962 0.02176 0.02101 0.0199 C 0.02431 0.01643 0.02795 0.01388 0.03142 0.01088 C 0.03733 0.00555 0.04149 -0.00278 0.0467 -0.00949 C 0.04913 -0.01274 0.05347 -0.0125 0.05677 -0.01412 C 0.06372 -0.01737 0.07031 -0.02315 0.07708 -0.02755 C 0.08819 -0.03473 0.10243 -0.03635 0.11424 -0.03889 C 0.11962 -0.04005 0.12448 -0.04329 0.12951 -0.04352 C 0.14774 -0.04422 0.1658 -0.04352 0.18385 -0.04352 " pathEditMode="relative" rAng="0" ptsTypes="fffffffffffffff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на сайт сороки\P12100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00600" cy="4050450"/>
          </a:xfrm>
          <a:prstGeom prst="rect">
            <a:avLst/>
          </a:prstGeom>
          <a:noFill/>
        </p:spPr>
      </p:pic>
      <p:pic>
        <p:nvPicPr>
          <p:cNvPr id="2051" name="Picture 3" descr="H:\на сайт сороки\P12100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372" y="3041576"/>
            <a:ext cx="541062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/>
          <a:lstStyle/>
          <a:p>
            <a:r>
              <a:rPr lang="ru-RU" b="1" dirty="0" smtClean="0"/>
              <a:t>17 апреля «Вербное воскресенье»</a:t>
            </a:r>
          </a:p>
          <a:p>
            <a:endParaRPr lang="ru-RU" b="1" dirty="0" smtClean="0"/>
          </a:p>
          <a:p>
            <a:r>
              <a:rPr lang="ru-RU" b="1" dirty="0" smtClean="0"/>
              <a:t>24 апреля «Пасха»</a:t>
            </a:r>
          </a:p>
          <a:p>
            <a:endParaRPr lang="ru-RU" b="1" dirty="0" smtClean="0"/>
          </a:p>
          <a:p>
            <a:r>
              <a:rPr lang="ru-RU" b="1" dirty="0" smtClean="0"/>
              <a:t>12 июня «Троица»</a:t>
            </a:r>
          </a:p>
          <a:p>
            <a:endParaRPr lang="ru-RU" b="1" dirty="0" smtClean="0"/>
          </a:p>
          <a:p>
            <a:r>
              <a:rPr lang="ru-RU" b="1" dirty="0" smtClean="0"/>
              <a:t>С 13 июня по 19 июня «Русальная неделя»</a:t>
            </a:r>
          </a:p>
          <a:p>
            <a:endParaRPr lang="ru-RU" dirty="0"/>
          </a:p>
        </p:txBody>
      </p:sp>
      <p:pic>
        <p:nvPicPr>
          <p:cNvPr id="4" name="Picture 9" descr="D:\клипарты\пасха\ugol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939784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</a:rPr>
              <a:t>3 этап - Заключительный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/>
          <a:lstStyle/>
          <a:p>
            <a:r>
              <a:rPr lang="ru-RU" b="1" dirty="0" smtClean="0"/>
              <a:t>Сроки – август,  сентябрь 2011год.</a:t>
            </a:r>
          </a:p>
          <a:p>
            <a:endParaRPr lang="ru-RU" b="1" dirty="0" smtClean="0"/>
          </a:p>
          <a:p>
            <a:r>
              <a:rPr lang="ru-RU" b="1" dirty="0" smtClean="0"/>
              <a:t>Цель этапа: </a:t>
            </a:r>
            <a:r>
              <a:rPr lang="ru-RU" dirty="0" smtClean="0"/>
              <a:t>Подведение итогов проекта.</a:t>
            </a:r>
          </a:p>
          <a:p>
            <a:endParaRPr lang="ru-RU" dirty="0" smtClean="0"/>
          </a:p>
          <a:p>
            <a:r>
              <a:rPr lang="ru-RU" b="1" dirty="0" smtClean="0"/>
              <a:t>Результат:</a:t>
            </a:r>
            <a:r>
              <a:rPr lang="ru-RU" dirty="0" smtClean="0"/>
              <a:t> Составление методического пособия «Весенний венок» с приложением диска, разработок и музыкальных заставок.</a:t>
            </a:r>
          </a:p>
          <a:p>
            <a:endParaRPr lang="ru-RU" dirty="0" smtClean="0"/>
          </a:p>
          <a:p>
            <a:endParaRPr lang="ru-RU" b="1" dirty="0"/>
          </a:p>
        </p:txBody>
      </p:sp>
      <p:pic>
        <p:nvPicPr>
          <p:cNvPr id="4" name="Picture 9" descr="D:\клипарты\пасха\ugol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776864" cy="939784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Схема управления проекта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600200"/>
          <a:ext cx="85725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79912" y="3284984"/>
            <a:ext cx="1782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ДЕТИ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939784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Предполагаемые результаты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Создание методического пособия «Весенний венок» для дальнейшего использования во внеклассной работе с младшими школьниками</a:t>
            </a:r>
            <a:endParaRPr lang="ru-RU" b="1" dirty="0"/>
          </a:p>
        </p:txBody>
      </p:sp>
      <p:pic>
        <p:nvPicPr>
          <p:cNvPr id="4" name="Picture 9" descr="D:\клипарты\пасха\ugol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939784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</a:rPr>
              <a:t>Критерии эффективности проекта 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2708920"/>
          <a:ext cx="8572500" cy="261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/>
                <a:gridCol w="2143125"/>
                <a:gridCol w="2143125"/>
                <a:gridCol w="2143125"/>
              </a:tblGrid>
              <a:tr h="6286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Участников, задействованных в проекте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народных праздников отмечающихся в семье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изготовленых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поделок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Используемые народные игры в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досуговой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деятельности детьми (наименования)</a:t>
                      </a:r>
                      <a:endParaRPr lang="ru-RU" dirty="0"/>
                    </a:p>
                  </a:txBody>
                  <a:tcPr/>
                </a:tc>
              </a:tr>
              <a:tr h="8783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88" y="260648"/>
            <a:ext cx="8858312" cy="1227137"/>
          </a:xfrm>
          <a:solidFill>
            <a:srgbClr val="92D050">
              <a:alpha val="78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Актуальность проекта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4392488"/>
          </a:xfrm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«Для ребенка  Светлый праздник и весна,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Рождество и зима,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 и спелые плоды,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Троица и зеленые березки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Сливаются в одно могучее впечатление,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Свежее и полное жизни.»</a:t>
            </a:r>
          </a:p>
          <a:p>
            <a:pPr algn="l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К.Д. Ушинский.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939784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Спасибо за внимание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4" name="Picture 4" descr="D:\клипарты\букеты\788741c2c19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844824"/>
            <a:ext cx="4457143" cy="3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93096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293096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293096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80" y="4293096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/>
          <a:lstStyle/>
          <a:p>
            <a:r>
              <a:rPr lang="ru-RU" dirty="0" smtClean="0"/>
              <a:t>В проекте рассматривается практически весь весенний цикл народных праздников с готовым материалом для проведения «Масленичной недели», «Пасхальной седмицы», «Троицы» и «Русальной недели» Такого цикла проведения праздников ещё не было в данном образовательном учреждении.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Цели и задачи проекта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52736"/>
            <a:ext cx="8572560" cy="5805264"/>
          </a:xfrm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5100" b="1" dirty="0" smtClean="0">
                <a:solidFill>
                  <a:schemeClr val="tx2"/>
                </a:solidFill>
              </a:rPr>
              <a:t>Цель</a:t>
            </a:r>
            <a:r>
              <a:rPr lang="ru-RU" sz="5100" dirty="0" smtClean="0">
                <a:solidFill>
                  <a:schemeClr val="tx2"/>
                </a:solidFill>
              </a:rPr>
              <a:t>: </a:t>
            </a:r>
            <a:r>
              <a:rPr lang="ru-RU" sz="4000" dirty="0" smtClean="0"/>
              <a:t>приобщение детей младшего школьного возраста к отечественным духовно – нравственным традициям через организацию художественно – продуктивной деятельности.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Задачи: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- </a:t>
            </a:r>
            <a:r>
              <a:rPr lang="ru-RU" sz="3400" dirty="0" smtClean="0"/>
              <a:t>знакомство детей с особенностями проведения праздничных дней весеннего цикла народного календаря </a:t>
            </a:r>
          </a:p>
          <a:p>
            <a:r>
              <a:rPr lang="ru-RU" sz="3400" dirty="0" smtClean="0"/>
              <a:t>-содействие развитию речи детей: обогащению словаря, развитию выразительной речи, навыков речевого общения в совместной деятельности;</a:t>
            </a:r>
          </a:p>
          <a:p>
            <a:r>
              <a:rPr lang="ru-RU" sz="3400" dirty="0" smtClean="0"/>
              <a:t>-развитие навыков художественной деятельности и ручных умений работы с бумагой, картоном, тканью, ватой и др.</a:t>
            </a:r>
          </a:p>
          <a:p>
            <a:r>
              <a:rPr lang="ru-RU" sz="3400" dirty="0" smtClean="0"/>
              <a:t>-формирование привычки готовиться и отмечать вместе с родителями народные календарные праздники, стремиться к пониманию их подлинного жизненного смысла.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720080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Концепция проекта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72560" cy="4525963"/>
          </a:xfrm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«Весенний венок»  </a:t>
            </a:r>
            <a:r>
              <a:rPr lang="ru-RU" dirty="0" smtClean="0"/>
              <a:t>это  цепочка праздничных мероприятий народного календаря.</a:t>
            </a:r>
          </a:p>
          <a:p>
            <a:endParaRPr lang="ru-RU" dirty="0"/>
          </a:p>
        </p:txBody>
      </p:sp>
      <p:pic>
        <p:nvPicPr>
          <p:cNvPr id="4" name="Picture 10" descr="D:\клипарты\пасха\59c0ccdc1be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212976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4290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537321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458112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573325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544522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479715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321297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371703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21297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78904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3861048"/>
            <a:ext cx="1080120" cy="184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34290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939784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Этапы реализации проекта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Проект краткосрочный  - </a:t>
            </a:r>
          </a:p>
          <a:p>
            <a:r>
              <a:rPr lang="ru-RU" sz="4000" b="1" dirty="0" smtClean="0"/>
              <a:t>с 28 февраля по 19 июня 2011года.</a:t>
            </a:r>
            <a:endParaRPr lang="ru-RU" sz="4000" dirty="0"/>
          </a:p>
        </p:txBody>
      </p:sp>
      <p:pic>
        <p:nvPicPr>
          <p:cNvPr id="4" name="Picture 9" descr="D:\клипарты\пасха\ugol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426170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</a:rPr>
              <a:t>1 этап -  Подготовительный, (теоретический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                                          Сроки -</a:t>
            </a:r>
            <a:r>
              <a:rPr lang="ru-RU" dirty="0" smtClean="0"/>
              <a:t>  </a:t>
            </a:r>
            <a:r>
              <a:rPr lang="ru-RU" b="1" dirty="0" smtClean="0"/>
              <a:t>февраль</a:t>
            </a:r>
            <a:endParaRPr lang="ru-RU" b="1" dirty="0" smtClean="0">
              <a:cs typeface="Times New Roman" pitchFamily="18" charset="0"/>
            </a:endParaRPr>
          </a:p>
          <a:p>
            <a:r>
              <a:rPr lang="ru-RU" b="1" dirty="0" smtClean="0">
                <a:cs typeface="Times New Roman" pitchFamily="18" charset="0"/>
              </a:rPr>
              <a:t>Цель этапа:</a:t>
            </a:r>
          </a:p>
          <a:p>
            <a:r>
              <a:rPr lang="ru-RU" b="1" dirty="0" smtClean="0">
                <a:cs typeface="Times New Roman" pitchFamily="18" charset="0"/>
              </a:rPr>
              <a:t>Изучение, подбор и анализ литературы народной культуры, разработки сценариев.</a:t>
            </a:r>
          </a:p>
          <a:p>
            <a:endParaRPr lang="ru-RU" b="1" dirty="0" smtClean="0"/>
          </a:p>
          <a:p>
            <a:r>
              <a:rPr lang="ru-RU" b="1" dirty="0" smtClean="0"/>
              <a:t>Результат: Составление сценариев праздничных дней.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D:\клипарты\пасха\ugol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939784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 этап - Основной – технологический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/>
          <a:lstStyle/>
          <a:p>
            <a:r>
              <a:rPr lang="ru-RU" b="1" dirty="0" smtClean="0"/>
              <a:t>Сроки с 28 февраля по 19 июня 2011года.</a:t>
            </a:r>
          </a:p>
          <a:p>
            <a:r>
              <a:rPr lang="ru-RU" b="1" dirty="0" smtClean="0"/>
              <a:t>Цель этапа: </a:t>
            </a:r>
          </a:p>
          <a:p>
            <a:r>
              <a:rPr lang="ru-RU" dirty="0" smtClean="0"/>
              <a:t>приобщение детей младшего школьного возраста к отечественным духовно – нравственным традициям через организацию художественно – продуктивной деятельности.</a:t>
            </a:r>
          </a:p>
          <a:p>
            <a:endParaRPr lang="ru-RU" b="1" dirty="0"/>
          </a:p>
        </p:txBody>
      </p:sp>
      <p:pic>
        <p:nvPicPr>
          <p:cNvPr id="4" name="Picture 9" descr="D:\клипарты\пасха\ugol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939784"/>
          </a:xfrm>
          <a:solidFill>
            <a:schemeClr val="accent3">
              <a:lumMod val="60000"/>
              <a:lumOff val="4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«Масленичная неделя»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Сроки - с 28 февраля по 6 марта </a:t>
            </a:r>
          </a:p>
          <a:p>
            <a:endParaRPr lang="ru-RU" b="1" dirty="0" smtClean="0"/>
          </a:p>
          <a:p>
            <a:r>
              <a:rPr lang="ru-RU" b="1" dirty="0" smtClean="0"/>
              <a:t>Результат: проведение  масленичной недели «Широкая Масленица» </a:t>
            </a:r>
          </a:p>
          <a:p>
            <a:endParaRPr lang="ru-RU" b="1" dirty="0"/>
          </a:p>
        </p:txBody>
      </p:sp>
      <p:pic>
        <p:nvPicPr>
          <p:cNvPr id="4" name="Picture 6" descr="1192783528_1192647151_solnyshko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4221088"/>
            <a:ext cx="2088232" cy="1800200"/>
          </a:xfrm>
          <a:prstGeom prst="rect">
            <a:avLst/>
          </a:prstGeom>
          <a:noFill/>
        </p:spPr>
      </p:pic>
      <p:pic>
        <p:nvPicPr>
          <p:cNvPr id="5" name="Picture 9" descr="D:\клипарты\пасха\ugol0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6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A9D00E-86B2-4D6E-8593-1FDF1BEA32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TS030007633</Template>
  <TotalTime>138</TotalTime>
  <Words>462</Words>
  <Application>Microsoft Office PowerPoint</Application>
  <PresentationFormat>Экран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TS030007633</vt:lpstr>
      <vt:lpstr>«Весенний венок» </vt:lpstr>
      <vt:lpstr>Актуальность проекта </vt:lpstr>
      <vt:lpstr>Слайд 3</vt:lpstr>
      <vt:lpstr>Цели и задачи проекта </vt:lpstr>
      <vt:lpstr> Концепция проекта </vt:lpstr>
      <vt:lpstr> Этапы реализации проекта </vt:lpstr>
      <vt:lpstr> 1 этап -  Подготовительный, (теоретический ) </vt:lpstr>
      <vt:lpstr>2 этап - Основной – технологический</vt:lpstr>
      <vt:lpstr>  «Масленичная неделя» </vt:lpstr>
      <vt:lpstr>Слайд 10</vt:lpstr>
      <vt:lpstr>Слайд 11</vt:lpstr>
      <vt:lpstr>Слайд 12</vt:lpstr>
      <vt:lpstr>«Сорок мучеников»  (праздник – Сорока или заклички птиц)</vt:lpstr>
      <vt:lpstr>Слайд 14</vt:lpstr>
      <vt:lpstr>Слайд 15</vt:lpstr>
      <vt:lpstr> 3 этап - Заключительный  </vt:lpstr>
      <vt:lpstr>Схема управления проекта</vt:lpstr>
      <vt:lpstr> Предполагаемые результаты </vt:lpstr>
      <vt:lpstr> Критерии эффективности проекта 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«Весенний венок»</dc:title>
  <dc:creator>User</dc:creator>
  <cp:lastModifiedBy>Roman</cp:lastModifiedBy>
  <cp:revision>18</cp:revision>
  <dcterms:created xsi:type="dcterms:W3CDTF">2011-03-21T12:03:46Z</dcterms:created>
  <dcterms:modified xsi:type="dcterms:W3CDTF">2012-08-10T23:04:34Z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TC030007633</vt:lpwstr>
  </property>
</Properties>
</file>