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74" r:id="rId5"/>
    <p:sldId id="275" r:id="rId6"/>
    <p:sldId id="276" r:id="rId7"/>
    <p:sldId id="273" r:id="rId8"/>
    <p:sldId id="277" r:id="rId9"/>
    <p:sldId id="265" r:id="rId10"/>
    <p:sldId id="278" r:id="rId11"/>
    <p:sldId id="267" r:id="rId12"/>
    <p:sldId id="268" r:id="rId13"/>
    <p:sldId id="269" r:id="rId14"/>
    <p:sldId id="270" r:id="rId15"/>
    <p:sldId id="279" r:id="rId16"/>
    <p:sldId id="280" r:id="rId17"/>
    <p:sldId id="281" r:id="rId18"/>
    <p:sldId id="271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944" autoAdjust="0"/>
  </p:normalViewPr>
  <p:slideViewPr>
    <p:cSldViewPr>
      <p:cViewPr varScale="1">
        <p:scale>
          <a:sx n="53" d="100"/>
          <a:sy n="53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A5B48-AD9B-45FF-B443-0A605B2DBD3B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</dgm:pt>
    <dgm:pt modelId="{DB0D795F-9588-4102-86F9-F9EEBD617916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Общая цель, как будущий результат группы</a:t>
          </a:r>
          <a:endParaRPr lang="ru-RU" sz="20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D095F2-F952-4F00-80A4-7C09A226B7FE}" type="parTrans" cxnId="{06D24D98-FC43-4091-B9B8-3A65A6EC58D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3D443D-FAE9-4161-BFE9-03E166B6D68F}" type="sibTrans" cxnId="{06D24D98-FC43-4091-B9B8-3A65A6EC58D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A10F3A-7C07-43C9-958F-181C37F593D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Общий мотив</a:t>
          </a:r>
          <a:endParaRPr lang="ru-RU" sz="20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0775962-0660-4C9D-B42C-4B57D6FE60D1}" type="parTrans" cxnId="{67778223-E0F3-4DC1-886B-2EC575B4B4C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F37F0D-FEE2-4714-AFCF-AA2810E7C2E9}" type="sibTrans" cxnId="{67778223-E0F3-4DC1-886B-2EC575B4B4C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385CD9-6BAA-406C-AFD3-200FAD94602A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Совместные действия, как согласованные и чёткие распределения индивидуальных действий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BCA80A-3559-4EA0-81A8-A9D6BBBA28B3}" type="parTrans" cxnId="{C327CD22-CAB3-438F-9E82-1833F74D71E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2FA887-E61B-495F-B3E4-BBA53C6EBD21}" type="sibTrans" cxnId="{C327CD22-CAB3-438F-9E82-1833F74D71E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1FA86B-E708-4CC5-BC63-AD47EB3B47BF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Общий результат, как совокупность индивидуальных вкладов каждого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120AD0-46DB-458C-A1E8-93EC3FDEBD1C}" type="parTrans" cxnId="{1BF8E5A8-6322-46FB-B8A9-814E1E40BE7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4315A9-4C79-4532-A6AF-16A457EBE874}" type="sibTrans" cxnId="{1BF8E5A8-6322-46FB-B8A9-814E1E40BE7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DC66DD-11EC-43C0-8D58-7F3CFAB1D420}" type="pres">
      <dgm:prSet presAssocID="{E9FA5B48-AD9B-45FF-B443-0A605B2DBD3B}" presName="Name0" presStyleCnt="0">
        <dgm:presLayoutVars>
          <dgm:dir/>
          <dgm:resizeHandles val="exact"/>
        </dgm:presLayoutVars>
      </dgm:prSet>
      <dgm:spPr/>
    </dgm:pt>
    <dgm:pt modelId="{09414920-84E8-4EED-9C07-947154852535}" type="pres">
      <dgm:prSet presAssocID="{E9FA5B48-AD9B-45FF-B443-0A605B2DBD3B}" presName="fgShape" presStyleLbl="fgShp" presStyleIdx="0" presStyleCnt="1" custScaleY="138473" custLinFactNeighborX="378" custLinFactNeighborY="17227"/>
      <dgm:spPr>
        <a:solidFill>
          <a:schemeClr val="bg2">
            <a:lumMod val="50000"/>
          </a:schemeClr>
        </a:solidFill>
        <a:ln>
          <a:solidFill>
            <a:schemeClr val="bg2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</dgm:pt>
    <dgm:pt modelId="{2C41816B-2085-4A8D-B466-B1318A2692BB}" type="pres">
      <dgm:prSet presAssocID="{E9FA5B48-AD9B-45FF-B443-0A605B2DBD3B}" presName="linComp" presStyleCnt="0"/>
      <dgm:spPr/>
    </dgm:pt>
    <dgm:pt modelId="{F5F4A1D0-AE6C-488E-9415-7C207395659A}" type="pres">
      <dgm:prSet presAssocID="{DB0D795F-9588-4102-86F9-F9EEBD617916}" presName="compNode" presStyleCnt="0"/>
      <dgm:spPr/>
    </dgm:pt>
    <dgm:pt modelId="{4159A39A-0358-47FE-9763-9FAF4489103C}" type="pres">
      <dgm:prSet presAssocID="{DB0D795F-9588-4102-86F9-F9EEBD617916}" presName="bkgdShape" presStyleLbl="node1" presStyleIdx="0" presStyleCnt="4" custScaleX="142502" custLinFactNeighborX="5117"/>
      <dgm:spPr/>
      <dgm:t>
        <a:bodyPr/>
        <a:lstStyle/>
        <a:p>
          <a:endParaRPr lang="ru-RU"/>
        </a:p>
      </dgm:t>
    </dgm:pt>
    <dgm:pt modelId="{27344952-3DD1-40A5-A663-898EBC9EFEDE}" type="pres">
      <dgm:prSet presAssocID="{DB0D795F-9588-4102-86F9-F9EEBD61791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11B36-7EFF-450F-BE1D-9107FF09EBAF}" type="pres">
      <dgm:prSet presAssocID="{DB0D795F-9588-4102-86F9-F9EEBD617916}" presName="invisiNode" presStyleLbl="node1" presStyleIdx="0" presStyleCnt="4"/>
      <dgm:spPr/>
    </dgm:pt>
    <dgm:pt modelId="{E7B2411F-35DD-48F5-A071-D04F3AE2EA9F}" type="pres">
      <dgm:prSet presAssocID="{DB0D795F-9588-4102-86F9-F9EEBD617916}" presName="imagNode" presStyleLbl="fgImgPlace1" presStyleIdx="0" presStyleCnt="4" custScaleY="76706" custLinFactNeighborX="7754" custLinFactNeighborY="-3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B4E64D-2EF9-4496-88E0-810C128229AD}" type="pres">
      <dgm:prSet presAssocID="{E03D443D-FAE9-4161-BFE9-03E166B6D6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1746A6-5584-4A2F-AE5B-7341A4E88F00}" type="pres">
      <dgm:prSet presAssocID="{F7A10F3A-7C07-43C9-958F-181C37F593D9}" presName="compNode" presStyleCnt="0"/>
      <dgm:spPr/>
    </dgm:pt>
    <dgm:pt modelId="{F4973017-BB84-4817-9BB7-6715FF3AB0AE}" type="pres">
      <dgm:prSet presAssocID="{F7A10F3A-7C07-43C9-958F-181C37F593D9}" presName="bkgdShape" presStyleLbl="node1" presStyleIdx="1" presStyleCnt="4" custScaleX="128982" custLinFactNeighborX="4286"/>
      <dgm:spPr/>
      <dgm:t>
        <a:bodyPr/>
        <a:lstStyle/>
        <a:p>
          <a:endParaRPr lang="ru-RU"/>
        </a:p>
      </dgm:t>
    </dgm:pt>
    <dgm:pt modelId="{D00B17B2-6D31-44FF-BC4C-3D41AC016AFF}" type="pres">
      <dgm:prSet presAssocID="{F7A10F3A-7C07-43C9-958F-181C37F593D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DFC7F-3678-4B64-B270-D9D43C00CFE4}" type="pres">
      <dgm:prSet presAssocID="{F7A10F3A-7C07-43C9-958F-181C37F593D9}" presName="invisiNode" presStyleLbl="node1" presStyleIdx="1" presStyleCnt="4"/>
      <dgm:spPr/>
    </dgm:pt>
    <dgm:pt modelId="{2F94AF6E-0C00-4AD0-AD9E-A9FA3D2C4904}" type="pres">
      <dgm:prSet presAssocID="{F7A10F3A-7C07-43C9-958F-181C37F593D9}" presName="imagNode" presStyleLbl="fgImgPlace1" presStyleIdx="1" presStyleCnt="4" custScaleY="73985" custLinFactNeighborX="6322" custLinFactNeighborY="-44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998998-E71F-457D-BA00-D02C9B226C9D}" type="pres">
      <dgm:prSet presAssocID="{4CF37F0D-FEE2-4714-AFCF-AA2810E7C2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445DF1-1275-4B9B-B6FF-9D6C04119370}" type="pres">
      <dgm:prSet presAssocID="{1A385CD9-6BAA-406C-AFD3-200FAD94602A}" presName="compNode" presStyleCnt="0"/>
      <dgm:spPr/>
    </dgm:pt>
    <dgm:pt modelId="{EC498481-6DF0-47D4-AEED-F21C01596306}" type="pres">
      <dgm:prSet presAssocID="{1A385CD9-6BAA-406C-AFD3-200FAD94602A}" presName="bkgdShape" presStyleLbl="node1" presStyleIdx="2" presStyleCnt="4" custScaleX="167256" custLinFactNeighborX="4604"/>
      <dgm:spPr/>
      <dgm:t>
        <a:bodyPr/>
        <a:lstStyle/>
        <a:p>
          <a:endParaRPr lang="ru-RU"/>
        </a:p>
      </dgm:t>
    </dgm:pt>
    <dgm:pt modelId="{B2823B0C-43B3-4926-B91C-E117D717EA46}" type="pres">
      <dgm:prSet presAssocID="{1A385CD9-6BAA-406C-AFD3-200FAD94602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220BD-42C0-48D7-806D-510166CC6568}" type="pres">
      <dgm:prSet presAssocID="{1A385CD9-6BAA-406C-AFD3-200FAD94602A}" presName="invisiNode" presStyleLbl="node1" presStyleIdx="2" presStyleCnt="4"/>
      <dgm:spPr/>
    </dgm:pt>
    <dgm:pt modelId="{FAE4325F-7340-482D-B93F-BF588D607D5A}" type="pres">
      <dgm:prSet presAssocID="{1A385CD9-6BAA-406C-AFD3-200FAD94602A}" presName="imagNode" presStyleLbl="fgImgPlace1" presStyleIdx="2" presStyleCnt="4" custScaleY="73985" custLinFactNeighborX="8589" custLinFactNeighborY="-443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DDF9D5E-2DFD-4D44-AD87-38B24C24D21A}" type="pres">
      <dgm:prSet presAssocID="{C52FA887-E61B-495F-B3E4-BBA53C6EBD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F6B2DA-CE96-43F1-8B6D-D4F90FECF24B}" type="pres">
      <dgm:prSet presAssocID="{621FA86B-E708-4CC5-BC63-AD47EB3B47BF}" presName="compNode" presStyleCnt="0"/>
      <dgm:spPr/>
    </dgm:pt>
    <dgm:pt modelId="{837BBC5D-F8BF-41ED-B4DD-B3226DF02ECF}" type="pres">
      <dgm:prSet presAssocID="{621FA86B-E708-4CC5-BC63-AD47EB3B47BF}" presName="bkgdShape" presStyleLbl="node1" presStyleIdx="3" presStyleCnt="4" custScaleX="159640"/>
      <dgm:spPr/>
      <dgm:t>
        <a:bodyPr/>
        <a:lstStyle/>
        <a:p>
          <a:endParaRPr lang="ru-RU"/>
        </a:p>
      </dgm:t>
    </dgm:pt>
    <dgm:pt modelId="{B07F544C-45CD-4A62-A899-9827491B51D3}" type="pres">
      <dgm:prSet presAssocID="{621FA86B-E708-4CC5-BC63-AD47EB3B47B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08476-8935-44A2-9FCF-AD2E6B07D7ED}" type="pres">
      <dgm:prSet presAssocID="{621FA86B-E708-4CC5-BC63-AD47EB3B47BF}" presName="invisiNode" presStyleLbl="node1" presStyleIdx="3" presStyleCnt="4"/>
      <dgm:spPr/>
    </dgm:pt>
    <dgm:pt modelId="{5A798BD1-31A9-40C6-AE76-CBD2E19E4065}" type="pres">
      <dgm:prSet presAssocID="{621FA86B-E708-4CC5-BC63-AD47EB3B47BF}" presName="imagNode" presStyleLbl="fgImgPlace1" presStyleIdx="3" presStyleCnt="4" custScaleX="92340" custScaleY="74003" custLinFactNeighborX="1962" custLinFactNeighborY="-44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7778223-E0F3-4DC1-886B-2EC575B4B4CC}" srcId="{E9FA5B48-AD9B-45FF-B443-0A605B2DBD3B}" destId="{F7A10F3A-7C07-43C9-958F-181C37F593D9}" srcOrd="1" destOrd="0" parTransId="{90775962-0660-4C9D-B42C-4B57D6FE60D1}" sibTransId="{4CF37F0D-FEE2-4714-AFCF-AA2810E7C2E9}"/>
    <dgm:cxn modelId="{06D24D98-FC43-4091-B9B8-3A65A6EC58D3}" srcId="{E9FA5B48-AD9B-45FF-B443-0A605B2DBD3B}" destId="{DB0D795F-9588-4102-86F9-F9EEBD617916}" srcOrd="0" destOrd="0" parTransId="{BBD095F2-F952-4F00-80A4-7C09A226B7FE}" sibTransId="{E03D443D-FAE9-4161-BFE9-03E166B6D68F}"/>
    <dgm:cxn modelId="{C327CD22-CAB3-438F-9E82-1833F74D71E6}" srcId="{E9FA5B48-AD9B-45FF-B443-0A605B2DBD3B}" destId="{1A385CD9-6BAA-406C-AFD3-200FAD94602A}" srcOrd="2" destOrd="0" parTransId="{87BCA80A-3559-4EA0-81A8-A9D6BBBA28B3}" sibTransId="{C52FA887-E61B-495F-B3E4-BBA53C6EBD21}"/>
    <dgm:cxn modelId="{EDC9CB74-CF34-4E24-A9BF-DC2F14D05DA4}" type="presOf" srcId="{DB0D795F-9588-4102-86F9-F9EEBD617916}" destId="{4159A39A-0358-47FE-9763-9FAF4489103C}" srcOrd="0" destOrd="0" presId="urn:microsoft.com/office/officeart/2005/8/layout/hList7"/>
    <dgm:cxn modelId="{C2B409D4-3A28-43BB-A182-7834E03FF824}" type="presOf" srcId="{E9FA5B48-AD9B-45FF-B443-0A605B2DBD3B}" destId="{3DDC66DD-11EC-43C0-8D58-7F3CFAB1D420}" srcOrd="0" destOrd="0" presId="urn:microsoft.com/office/officeart/2005/8/layout/hList7"/>
    <dgm:cxn modelId="{286088AD-87AE-4FE3-849B-BB0B4A5E21F2}" type="presOf" srcId="{1A385CD9-6BAA-406C-AFD3-200FAD94602A}" destId="{B2823B0C-43B3-4926-B91C-E117D717EA46}" srcOrd="1" destOrd="0" presId="urn:microsoft.com/office/officeart/2005/8/layout/hList7"/>
    <dgm:cxn modelId="{403B70CC-669F-4187-8851-B79D8829AD7C}" type="presOf" srcId="{621FA86B-E708-4CC5-BC63-AD47EB3B47BF}" destId="{837BBC5D-F8BF-41ED-B4DD-B3226DF02ECF}" srcOrd="0" destOrd="0" presId="urn:microsoft.com/office/officeart/2005/8/layout/hList7"/>
    <dgm:cxn modelId="{B3FC5B40-628D-4C26-987F-10F44EEC0D4E}" type="presOf" srcId="{DB0D795F-9588-4102-86F9-F9EEBD617916}" destId="{27344952-3DD1-40A5-A663-898EBC9EFEDE}" srcOrd="1" destOrd="0" presId="urn:microsoft.com/office/officeart/2005/8/layout/hList7"/>
    <dgm:cxn modelId="{D053E99C-3BC5-4D90-AC07-A6CCE27A4E5C}" type="presOf" srcId="{4CF37F0D-FEE2-4714-AFCF-AA2810E7C2E9}" destId="{72998998-E71F-457D-BA00-D02C9B226C9D}" srcOrd="0" destOrd="0" presId="urn:microsoft.com/office/officeart/2005/8/layout/hList7"/>
    <dgm:cxn modelId="{EA0F64F5-C772-4AC5-8585-912BDF73A8DC}" type="presOf" srcId="{621FA86B-E708-4CC5-BC63-AD47EB3B47BF}" destId="{B07F544C-45CD-4A62-A899-9827491B51D3}" srcOrd="1" destOrd="0" presId="urn:microsoft.com/office/officeart/2005/8/layout/hList7"/>
    <dgm:cxn modelId="{1BF8E5A8-6322-46FB-B8A9-814E1E40BE7A}" srcId="{E9FA5B48-AD9B-45FF-B443-0A605B2DBD3B}" destId="{621FA86B-E708-4CC5-BC63-AD47EB3B47BF}" srcOrd="3" destOrd="0" parTransId="{CF120AD0-46DB-458C-A1E8-93EC3FDEBD1C}" sibTransId="{EE4315A9-4C79-4532-A6AF-16A457EBE874}"/>
    <dgm:cxn modelId="{97DBAD81-8591-4523-97FA-A852245F3BAD}" type="presOf" srcId="{E03D443D-FAE9-4161-BFE9-03E166B6D68F}" destId="{AEB4E64D-2EF9-4496-88E0-810C128229AD}" srcOrd="0" destOrd="0" presId="urn:microsoft.com/office/officeart/2005/8/layout/hList7"/>
    <dgm:cxn modelId="{18D9191F-79C5-4218-8EC8-F5AA027E093A}" type="presOf" srcId="{C52FA887-E61B-495F-B3E4-BBA53C6EBD21}" destId="{1DDF9D5E-2DFD-4D44-AD87-38B24C24D21A}" srcOrd="0" destOrd="0" presId="urn:microsoft.com/office/officeart/2005/8/layout/hList7"/>
    <dgm:cxn modelId="{461E6EB4-2955-48AC-81C2-2EC474580341}" type="presOf" srcId="{F7A10F3A-7C07-43C9-958F-181C37F593D9}" destId="{F4973017-BB84-4817-9BB7-6715FF3AB0AE}" srcOrd="0" destOrd="0" presId="urn:microsoft.com/office/officeart/2005/8/layout/hList7"/>
    <dgm:cxn modelId="{84B89F99-07F3-4B3D-A733-33360A62154D}" type="presOf" srcId="{F7A10F3A-7C07-43C9-958F-181C37F593D9}" destId="{D00B17B2-6D31-44FF-BC4C-3D41AC016AFF}" srcOrd="1" destOrd="0" presId="urn:microsoft.com/office/officeart/2005/8/layout/hList7"/>
    <dgm:cxn modelId="{4ABD6C71-9D2F-4A12-92D0-9F09C6E09286}" type="presOf" srcId="{1A385CD9-6BAA-406C-AFD3-200FAD94602A}" destId="{EC498481-6DF0-47D4-AEED-F21C01596306}" srcOrd="0" destOrd="0" presId="urn:microsoft.com/office/officeart/2005/8/layout/hList7"/>
    <dgm:cxn modelId="{2C833E4F-8E36-449E-904C-0771E3FD91B3}" type="presParOf" srcId="{3DDC66DD-11EC-43C0-8D58-7F3CFAB1D420}" destId="{09414920-84E8-4EED-9C07-947154852535}" srcOrd="0" destOrd="0" presId="urn:microsoft.com/office/officeart/2005/8/layout/hList7"/>
    <dgm:cxn modelId="{55732EA4-9889-4E16-A6F8-1EF28E8CB90B}" type="presParOf" srcId="{3DDC66DD-11EC-43C0-8D58-7F3CFAB1D420}" destId="{2C41816B-2085-4A8D-B466-B1318A2692BB}" srcOrd="1" destOrd="0" presId="urn:microsoft.com/office/officeart/2005/8/layout/hList7"/>
    <dgm:cxn modelId="{AEF4DDEE-8C01-4024-BD6B-4EFAA056B376}" type="presParOf" srcId="{2C41816B-2085-4A8D-B466-B1318A2692BB}" destId="{F5F4A1D0-AE6C-488E-9415-7C207395659A}" srcOrd="0" destOrd="0" presId="urn:microsoft.com/office/officeart/2005/8/layout/hList7"/>
    <dgm:cxn modelId="{CC4B846A-4797-4FC2-8B29-2874B2295185}" type="presParOf" srcId="{F5F4A1D0-AE6C-488E-9415-7C207395659A}" destId="{4159A39A-0358-47FE-9763-9FAF4489103C}" srcOrd="0" destOrd="0" presId="urn:microsoft.com/office/officeart/2005/8/layout/hList7"/>
    <dgm:cxn modelId="{B366D833-48B2-4EE8-B296-07DA120B4A62}" type="presParOf" srcId="{F5F4A1D0-AE6C-488E-9415-7C207395659A}" destId="{27344952-3DD1-40A5-A663-898EBC9EFEDE}" srcOrd="1" destOrd="0" presId="urn:microsoft.com/office/officeart/2005/8/layout/hList7"/>
    <dgm:cxn modelId="{FF90852C-F30C-4F8D-921D-6FA4AD98B15C}" type="presParOf" srcId="{F5F4A1D0-AE6C-488E-9415-7C207395659A}" destId="{46E11B36-7EFF-450F-BE1D-9107FF09EBAF}" srcOrd="2" destOrd="0" presId="urn:microsoft.com/office/officeart/2005/8/layout/hList7"/>
    <dgm:cxn modelId="{F9CDEA44-816F-4983-86C5-F5FB55A72290}" type="presParOf" srcId="{F5F4A1D0-AE6C-488E-9415-7C207395659A}" destId="{E7B2411F-35DD-48F5-A071-D04F3AE2EA9F}" srcOrd="3" destOrd="0" presId="urn:microsoft.com/office/officeart/2005/8/layout/hList7"/>
    <dgm:cxn modelId="{C1BDC17E-E571-4C1F-9389-4BB6525815C1}" type="presParOf" srcId="{2C41816B-2085-4A8D-B466-B1318A2692BB}" destId="{AEB4E64D-2EF9-4496-88E0-810C128229AD}" srcOrd="1" destOrd="0" presId="urn:microsoft.com/office/officeart/2005/8/layout/hList7"/>
    <dgm:cxn modelId="{8BBFE58B-53B1-4BA7-84BF-0620E4BBA854}" type="presParOf" srcId="{2C41816B-2085-4A8D-B466-B1318A2692BB}" destId="{CD1746A6-5584-4A2F-AE5B-7341A4E88F00}" srcOrd="2" destOrd="0" presId="urn:microsoft.com/office/officeart/2005/8/layout/hList7"/>
    <dgm:cxn modelId="{11FA22EB-C6F5-4E8F-B3CE-6019572E9E30}" type="presParOf" srcId="{CD1746A6-5584-4A2F-AE5B-7341A4E88F00}" destId="{F4973017-BB84-4817-9BB7-6715FF3AB0AE}" srcOrd="0" destOrd="0" presId="urn:microsoft.com/office/officeart/2005/8/layout/hList7"/>
    <dgm:cxn modelId="{6E3590A9-FCDD-4E8A-BC86-9E443D0143F3}" type="presParOf" srcId="{CD1746A6-5584-4A2F-AE5B-7341A4E88F00}" destId="{D00B17B2-6D31-44FF-BC4C-3D41AC016AFF}" srcOrd="1" destOrd="0" presId="urn:microsoft.com/office/officeart/2005/8/layout/hList7"/>
    <dgm:cxn modelId="{FA6E3A56-8303-49F4-B334-E2B1A1CE00BA}" type="presParOf" srcId="{CD1746A6-5584-4A2F-AE5B-7341A4E88F00}" destId="{847DFC7F-3678-4B64-B270-D9D43C00CFE4}" srcOrd="2" destOrd="0" presId="urn:microsoft.com/office/officeart/2005/8/layout/hList7"/>
    <dgm:cxn modelId="{2755BC35-7FDB-4FEB-A0F2-3F75C872E42B}" type="presParOf" srcId="{CD1746A6-5584-4A2F-AE5B-7341A4E88F00}" destId="{2F94AF6E-0C00-4AD0-AD9E-A9FA3D2C4904}" srcOrd="3" destOrd="0" presId="urn:microsoft.com/office/officeart/2005/8/layout/hList7"/>
    <dgm:cxn modelId="{7AC903C9-A3C2-49B6-8F59-DD906EBEC6D4}" type="presParOf" srcId="{2C41816B-2085-4A8D-B466-B1318A2692BB}" destId="{72998998-E71F-457D-BA00-D02C9B226C9D}" srcOrd="3" destOrd="0" presId="urn:microsoft.com/office/officeart/2005/8/layout/hList7"/>
    <dgm:cxn modelId="{35211E81-9D7D-401E-B4D5-329FF069E0A0}" type="presParOf" srcId="{2C41816B-2085-4A8D-B466-B1318A2692BB}" destId="{DA445DF1-1275-4B9B-B6FF-9D6C04119370}" srcOrd="4" destOrd="0" presId="urn:microsoft.com/office/officeart/2005/8/layout/hList7"/>
    <dgm:cxn modelId="{69822701-551B-40D6-9E93-142EDD9BCE43}" type="presParOf" srcId="{DA445DF1-1275-4B9B-B6FF-9D6C04119370}" destId="{EC498481-6DF0-47D4-AEED-F21C01596306}" srcOrd="0" destOrd="0" presId="urn:microsoft.com/office/officeart/2005/8/layout/hList7"/>
    <dgm:cxn modelId="{0E0F5820-A61C-49AE-A370-41C54966F4B6}" type="presParOf" srcId="{DA445DF1-1275-4B9B-B6FF-9D6C04119370}" destId="{B2823B0C-43B3-4926-B91C-E117D717EA46}" srcOrd="1" destOrd="0" presId="urn:microsoft.com/office/officeart/2005/8/layout/hList7"/>
    <dgm:cxn modelId="{7E4E54D4-58BF-431E-874E-C999E58A33BF}" type="presParOf" srcId="{DA445DF1-1275-4B9B-B6FF-9D6C04119370}" destId="{3FA220BD-42C0-48D7-806D-510166CC6568}" srcOrd="2" destOrd="0" presId="urn:microsoft.com/office/officeart/2005/8/layout/hList7"/>
    <dgm:cxn modelId="{0CF0292B-64F7-47B4-B282-CBEC69C1131A}" type="presParOf" srcId="{DA445DF1-1275-4B9B-B6FF-9D6C04119370}" destId="{FAE4325F-7340-482D-B93F-BF588D607D5A}" srcOrd="3" destOrd="0" presId="urn:microsoft.com/office/officeart/2005/8/layout/hList7"/>
    <dgm:cxn modelId="{9B9FE458-7610-47FD-B34D-4C2C90B4FACF}" type="presParOf" srcId="{2C41816B-2085-4A8D-B466-B1318A2692BB}" destId="{1DDF9D5E-2DFD-4D44-AD87-38B24C24D21A}" srcOrd="5" destOrd="0" presId="urn:microsoft.com/office/officeart/2005/8/layout/hList7"/>
    <dgm:cxn modelId="{F605F9FA-51E0-45B0-A8D5-3809836F70D8}" type="presParOf" srcId="{2C41816B-2085-4A8D-B466-B1318A2692BB}" destId="{2DF6B2DA-CE96-43F1-8B6D-D4F90FECF24B}" srcOrd="6" destOrd="0" presId="urn:microsoft.com/office/officeart/2005/8/layout/hList7"/>
    <dgm:cxn modelId="{052EBF04-28DE-44B7-851A-8845A5ECB676}" type="presParOf" srcId="{2DF6B2DA-CE96-43F1-8B6D-D4F90FECF24B}" destId="{837BBC5D-F8BF-41ED-B4DD-B3226DF02ECF}" srcOrd="0" destOrd="0" presId="urn:microsoft.com/office/officeart/2005/8/layout/hList7"/>
    <dgm:cxn modelId="{80307A3F-181D-44FA-A657-587CE6A4964E}" type="presParOf" srcId="{2DF6B2DA-CE96-43F1-8B6D-D4F90FECF24B}" destId="{B07F544C-45CD-4A62-A899-9827491B51D3}" srcOrd="1" destOrd="0" presId="urn:microsoft.com/office/officeart/2005/8/layout/hList7"/>
    <dgm:cxn modelId="{C92B7BD0-F15E-46AF-AE52-C832EE3EA62B}" type="presParOf" srcId="{2DF6B2DA-CE96-43F1-8B6D-D4F90FECF24B}" destId="{44C08476-8935-44A2-9FCF-AD2E6B07D7ED}" srcOrd="2" destOrd="0" presId="urn:microsoft.com/office/officeart/2005/8/layout/hList7"/>
    <dgm:cxn modelId="{47301654-7C4B-4A9B-AAE4-A923A7CD2936}" type="presParOf" srcId="{2DF6B2DA-CE96-43F1-8B6D-D4F90FECF24B}" destId="{5A798BD1-31A9-40C6-AE76-CBD2E19E40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7FE7DE78-01CA-4CAA-B556-B1FC4E3E4252}" type="presOf" srcId="{6A50A226-0CC7-4345-9E02-8DDE3988FFC6}" destId="{90746180-80E9-4D3B-A5F8-5ACC3BA9BE20}" srcOrd="0" destOrd="0" presId="urn:microsoft.com/office/officeart/2005/8/layout/cycle2"/>
    <dgm:cxn modelId="{371BDABC-C128-4D32-9ABD-B2E39B9F3EA1}" type="presOf" srcId="{70C805CE-C84A-4EE6-9D27-52CD4B0D710A}" destId="{744FB16C-6E97-435E-9560-E0E00C9F473B}" srcOrd="0" destOrd="0" presId="urn:microsoft.com/office/officeart/2005/8/layout/cycle2"/>
    <dgm:cxn modelId="{33F9D8D7-D712-4E82-AE34-E76AFFD74CF4}" type="presOf" srcId="{27724392-5742-4915-98B8-CB8643887605}" destId="{CA0CACC1-A8B8-4E43-93FD-C0DFECBEEA8A}" srcOrd="0" destOrd="0" presId="urn:microsoft.com/office/officeart/2005/8/layout/cycle2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643927C0-B273-4975-A14D-A992EAFE10B3}" type="presOf" srcId="{DEDF9ED4-174D-44E8-B7CA-6FABCE03C41E}" destId="{246F81B2-1C79-4E8A-94B5-63A240D3FAC1}" srcOrd="0" destOrd="0" presId="urn:microsoft.com/office/officeart/2005/8/layout/cycle2"/>
    <dgm:cxn modelId="{A49207B9-ABDD-4047-8C1C-B919AF67302C}" type="presOf" srcId="{EA11500A-7180-49F2-9F87-CE6F7B88928E}" destId="{7FCC6F91-F792-447E-AD91-871A61FEDCB8}" srcOrd="1" destOrd="0" presId="urn:microsoft.com/office/officeart/2005/8/layout/cycle2"/>
    <dgm:cxn modelId="{B479B4D0-B7B7-46DC-9245-AC9EE79E2F67}" type="presOf" srcId="{EA11500A-7180-49F2-9F87-CE6F7B88928E}" destId="{6E3CE27B-941D-489E-9E4E-7663AEA27EBF}" srcOrd="0" destOrd="0" presId="urn:microsoft.com/office/officeart/2005/8/layout/cycle2"/>
    <dgm:cxn modelId="{B4A0508A-6F8A-4C3D-9DAE-67A9F71E2BA6}" type="presOf" srcId="{66C2C305-163A-47BE-92F3-93718665FDA5}" destId="{F6538354-430A-477B-B9D7-D2F0437E77AC}" srcOrd="1" destOrd="0" presId="urn:microsoft.com/office/officeart/2005/8/layout/cycle2"/>
    <dgm:cxn modelId="{475BBCA0-6FA4-4797-9685-E57EC3A174FE}" type="presOf" srcId="{9169458E-EAD3-42B0-A010-7530D262ED6E}" destId="{6ABEC6AA-2D0E-48F3-A125-9F45B874C37E}" srcOrd="0" destOrd="0" presId="urn:microsoft.com/office/officeart/2005/8/layout/cycle2"/>
    <dgm:cxn modelId="{953D7C5C-250D-4DDE-BB64-55B40B010214}" type="presOf" srcId="{81D09372-E5B7-43BF-B461-B81BD2BC9041}" destId="{A2A886AF-BF28-4C2A-B8A9-DA60812BFBF9}" srcOrd="1" destOrd="0" presId="urn:microsoft.com/office/officeart/2005/8/layout/cycle2"/>
    <dgm:cxn modelId="{E7553C8B-DF4C-4A8A-8760-D9E04118733C}" type="presOf" srcId="{DEDF9ED4-174D-44E8-B7CA-6FABCE03C41E}" destId="{8FF28949-E203-4AB7-8C0F-B66491B037C9}" srcOrd="1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588DA742-D02E-42C6-A8FE-CCAFDC447CF5}" type="presOf" srcId="{66C2C305-163A-47BE-92F3-93718665FDA5}" destId="{FE113A2D-D259-425B-A879-45A9D289D1CC}" srcOrd="0" destOrd="0" presId="urn:microsoft.com/office/officeart/2005/8/layout/cycle2"/>
    <dgm:cxn modelId="{DF8577D4-458E-4329-8521-53FD27A02EAE}" type="presOf" srcId="{FEE0A2BD-85CF-4940-98AB-9F68F981DDDC}" destId="{63E5A896-E9EA-4ACC-B9BA-140BFDEEB09B}" srcOrd="0" destOrd="0" presId="urn:microsoft.com/office/officeart/2005/8/layout/cycle2"/>
    <dgm:cxn modelId="{E2D5639D-1392-4095-8110-D9F91A1FC29A}" type="presOf" srcId="{F09C9572-2052-415D-A3C0-EA5E264F88A2}" destId="{BC0817DA-E96A-4B7D-A7CE-D59DDD6241B3}" srcOrd="1" destOrd="0" presId="urn:microsoft.com/office/officeart/2005/8/layout/cycle2"/>
    <dgm:cxn modelId="{D1E2781D-9F40-4DC4-8789-B269F7E62B67}" type="presOf" srcId="{F09C9572-2052-415D-A3C0-EA5E264F88A2}" destId="{262A390C-4EEF-448B-A5E0-E0526E311A6B}" srcOrd="0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E7457389-8670-4665-BEBB-AD35952704BA}" type="presOf" srcId="{D3B17FA3-48BE-4C69-89C9-D964D856DA39}" destId="{30EEC6A2-EE08-4E06-A30F-FFFEB6D93D09}" srcOrd="0" destOrd="0" presId="urn:microsoft.com/office/officeart/2005/8/layout/cycle2"/>
    <dgm:cxn modelId="{C5207DE3-21EC-4617-BE55-683617DE14E2}" type="presOf" srcId="{81D09372-E5B7-43BF-B461-B81BD2BC9041}" destId="{6B3A2BCA-8451-42CA-8189-9782906BAEA0}" srcOrd="0" destOrd="0" presId="urn:microsoft.com/office/officeart/2005/8/layout/cycle2"/>
    <dgm:cxn modelId="{539DD8ED-C3DC-4145-91A0-809C01670947}" type="presParOf" srcId="{744FB16C-6E97-435E-9560-E0E00C9F473B}" destId="{90746180-80E9-4D3B-A5F8-5ACC3BA9BE20}" srcOrd="0" destOrd="0" presId="urn:microsoft.com/office/officeart/2005/8/layout/cycle2"/>
    <dgm:cxn modelId="{1E3EE1D0-6248-418C-B6E3-7BA4A8EE00D7}" type="presParOf" srcId="{744FB16C-6E97-435E-9560-E0E00C9F473B}" destId="{246F81B2-1C79-4E8A-94B5-63A240D3FAC1}" srcOrd="1" destOrd="0" presId="urn:microsoft.com/office/officeart/2005/8/layout/cycle2"/>
    <dgm:cxn modelId="{37837AC6-5D64-4C4A-9602-155BD79AA55E}" type="presParOf" srcId="{246F81B2-1C79-4E8A-94B5-63A240D3FAC1}" destId="{8FF28949-E203-4AB7-8C0F-B66491B037C9}" srcOrd="0" destOrd="0" presId="urn:microsoft.com/office/officeart/2005/8/layout/cycle2"/>
    <dgm:cxn modelId="{C9772CDB-9066-458B-8233-22A924277E21}" type="presParOf" srcId="{744FB16C-6E97-435E-9560-E0E00C9F473B}" destId="{63E5A896-E9EA-4ACC-B9BA-140BFDEEB09B}" srcOrd="2" destOrd="0" presId="urn:microsoft.com/office/officeart/2005/8/layout/cycle2"/>
    <dgm:cxn modelId="{2F16D0E1-3229-4494-9F7F-624F2E42C86F}" type="presParOf" srcId="{744FB16C-6E97-435E-9560-E0E00C9F473B}" destId="{262A390C-4EEF-448B-A5E0-E0526E311A6B}" srcOrd="3" destOrd="0" presId="urn:microsoft.com/office/officeart/2005/8/layout/cycle2"/>
    <dgm:cxn modelId="{5CF0888E-0537-48DA-B5BD-018830AB2AF9}" type="presParOf" srcId="{262A390C-4EEF-448B-A5E0-E0526E311A6B}" destId="{BC0817DA-E96A-4B7D-A7CE-D59DDD6241B3}" srcOrd="0" destOrd="0" presId="urn:microsoft.com/office/officeart/2005/8/layout/cycle2"/>
    <dgm:cxn modelId="{43157224-F033-4A21-9A72-B5DD6F6927D8}" type="presParOf" srcId="{744FB16C-6E97-435E-9560-E0E00C9F473B}" destId="{CA0CACC1-A8B8-4E43-93FD-C0DFECBEEA8A}" srcOrd="4" destOrd="0" presId="urn:microsoft.com/office/officeart/2005/8/layout/cycle2"/>
    <dgm:cxn modelId="{19F02BF4-3514-4006-9AF5-FCE263756140}" type="presParOf" srcId="{744FB16C-6E97-435E-9560-E0E00C9F473B}" destId="{6E3CE27B-941D-489E-9E4E-7663AEA27EBF}" srcOrd="5" destOrd="0" presId="urn:microsoft.com/office/officeart/2005/8/layout/cycle2"/>
    <dgm:cxn modelId="{DC118D46-86E4-40C9-B8E3-70F7AFC06BDB}" type="presParOf" srcId="{6E3CE27B-941D-489E-9E4E-7663AEA27EBF}" destId="{7FCC6F91-F792-447E-AD91-871A61FEDCB8}" srcOrd="0" destOrd="0" presId="urn:microsoft.com/office/officeart/2005/8/layout/cycle2"/>
    <dgm:cxn modelId="{8C8FAC59-8F59-4398-A853-8593D209DB63}" type="presParOf" srcId="{744FB16C-6E97-435E-9560-E0E00C9F473B}" destId="{30EEC6A2-EE08-4E06-A30F-FFFEB6D93D09}" srcOrd="6" destOrd="0" presId="urn:microsoft.com/office/officeart/2005/8/layout/cycle2"/>
    <dgm:cxn modelId="{E167231A-F132-4501-959A-982A85EAEA91}" type="presParOf" srcId="{744FB16C-6E97-435E-9560-E0E00C9F473B}" destId="{6B3A2BCA-8451-42CA-8189-9782906BAEA0}" srcOrd="7" destOrd="0" presId="urn:microsoft.com/office/officeart/2005/8/layout/cycle2"/>
    <dgm:cxn modelId="{F1B24EBF-8BE1-4C34-8414-B3D22DFAFDD1}" type="presParOf" srcId="{6B3A2BCA-8451-42CA-8189-9782906BAEA0}" destId="{A2A886AF-BF28-4C2A-B8A9-DA60812BFBF9}" srcOrd="0" destOrd="0" presId="urn:microsoft.com/office/officeart/2005/8/layout/cycle2"/>
    <dgm:cxn modelId="{0841A87B-DD65-4256-83AD-906E80A56942}" type="presParOf" srcId="{744FB16C-6E97-435E-9560-E0E00C9F473B}" destId="{6ABEC6AA-2D0E-48F3-A125-9F45B874C37E}" srcOrd="8" destOrd="0" presId="urn:microsoft.com/office/officeart/2005/8/layout/cycle2"/>
    <dgm:cxn modelId="{9C0ABB5A-A777-404B-A518-8F4B196C4113}" type="presParOf" srcId="{744FB16C-6E97-435E-9560-E0E00C9F473B}" destId="{FE113A2D-D259-425B-A879-45A9D289D1CC}" srcOrd="9" destOrd="0" presId="urn:microsoft.com/office/officeart/2005/8/layout/cycle2"/>
    <dgm:cxn modelId="{EFB5D3D2-2459-4E9B-B584-F283E4186119}" type="presParOf" srcId="{FE113A2D-D259-425B-A879-45A9D289D1CC}" destId="{F6538354-430A-477B-B9D7-D2F0437E77AC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B712A30-D552-4957-A7D5-E9EAD014C199}" type="presOf" srcId="{D3B17FA3-48BE-4C69-89C9-D964D856DA39}" destId="{30EEC6A2-EE08-4E06-A30F-FFFEB6D93D09}" srcOrd="0" destOrd="0" presId="urn:microsoft.com/office/officeart/2005/8/layout/cycle2"/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43CE86ED-FF75-4934-B5F5-53406182F44B}" type="presOf" srcId="{F09C9572-2052-415D-A3C0-EA5E264F88A2}" destId="{262A390C-4EEF-448B-A5E0-E0526E311A6B}" srcOrd="0" destOrd="0" presId="urn:microsoft.com/office/officeart/2005/8/layout/cycle2"/>
    <dgm:cxn modelId="{35F2B80A-B2B6-457C-84D8-EAD44D94D429}" type="presOf" srcId="{DEDF9ED4-174D-44E8-B7CA-6FABCE03C41E}" destId="{246F81B2-1C79-4E8A-94B5-63A240D3FAC1}" srcOrd="0" destOrd="0" presId="urn:microsoft.com/office/officeart/2005/8/layout/cycle2"/>
    <dgm:cxn modelId="{D67D7E79-3CC5-4DBE-BAB1-E15BD8E3F020}" type="presOf" srcId="{70C805CE-C84A-4EE6-9D27-52CD4B0D710A}" destId="{744FB16C-6E97-435E-9560-E0E00C9F473B}" srcOrd="0" destOrd="0" presId="urn:microsoft.com/office/officeart/2005/8/layout/cycle2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19A1A665-09F1-4EF7-A497-23BA536BB081}" type="presOf" srcId="{DEDF9ED4-174D-44E8-B7CA-6FABCE03C41E}" destId="{8FF28949-E203-4AB7-8C0F-B66491B037C9}" srcOrd="1" destOrd="0" presId="urn:microsoft.com/office/officeart/2005/8/layout/cycle2"/>
    <dgm:cxn modelId="{CDF7706D-94BF-43B2-8416-991E7A680FEA}" type="presOf" srcId="{FEE0A2BD-85CF-4940-98AB-9F68F981DDDC}" destId="{63E5A896-E9EA-4ACC-B9BA-140BFDEEB09B}" srcOrd="0" destOrd="0" presId="urn:microsoft.com/office/officeart/2005/8/layout/cycle2"/>
    <dgm:cxn modelId="{0EECCEA8-AD53-40B9-92C9-23B7FB057519}" type="presOf" srcId="{F09C9572-2052-415D-A3C0-EA5E264F88A2}" destId="{BC0817DA-E96A-4B7D-A7CE-D59DDD6241B3}" srcOrd="1" destOrd="0" presId="urn:microsoft.com/office/officeart/2005/8/layout/cycle2"/>
    <dgm:cxn modelId="{F76AB442-D922-4D1C-B382-068425A6F77D}" type="presOf" srcId="{EA11500A-7180-49F2-9F87-CE6F7B88928E}" destId="{7FCC6F91-F792-447E-AD91-871A61FEDCB8}" srcOrd="1" destOrd="0" presId="urn:microsoft.com/office/officeart/2005/8/layout/cycle2"/>
    <dgm:cxn modelId="{0DBD2FCD-C32C-4D37-862C-1994406C1E45}" type="presOf" srcId="{6A50A226-0CC7-4345-9E02-8DDE3988FFC6}" destId="{90746180-80E9-4D3B-A5F8-5ACC3BA9BE20}" srcOrd="0" destOrd="0" presId="urn:microsoft.com/office/officeart/2005/8/layout/cycle2"/>
    <dgm:cxn modelId="{0B664D1D-5444-4A57-84D7-7D6AC45B5BB2}" type="presOf" srcId="{81D09372-E5B7-43BF-B461-B81BD2BC9041}" destId="{6B3A2BCA-8451-42CA-8189-9782906BAEA0}" srcOrd="0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3DAA0550-7215-45BB-9884-52D64A431415}" type="presOf" srcId="{27724392-5742-4915-98B8-CB8643887605}" destId="{CA0CACC1-A8B8-4E43-93FD-C0DFECBEEA8A}" srcOrd="0" destOrd="0" presId="urn:microsoft.com/office/officeart/2005/8/layout/cycle2"/>
    <dgm:cxn modelId="{7A30C66C-2795-4111-B8DC-16A7EEBC2C36}" type="presOf" srcId="{9169458E-EAD3-42B0-A010-7530D262ED6E}" destId="{6ABEC6AA-2D0E-48F3-A125-9F45B874C37E}" srcOrd="0" destOrd="0" presId="urn:microsoft.com/office/officeart/2005/8/layout/cycle2"/>
    <dgm:cxn modelId="{9BC65DE4-86FD-46B2-B394-069627E170B7}" type="presOf" srcId="{81D09372-E5B7-43BF-B461-B81BD2BC9041}" destId="{A2A886AF-BF28-4C2A-B8A9-DA60812BFBF9}" srcOrd="1" destOrd="0" presId="urn:microsoft.com/office/officeart/2005/8/layout/cycle2"/>
    <dgm:cxn modelId="{FBEB657B-0351-4657-A1CC-112F33865B98}" type="presOf" srcId="{66C2C305-163A-47BE-92F3-93718665FDA5}" destId="{FE113A2D-D259-425B-A879-45A9D289D1CC}" srcOrd="0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7A53EAED-A9B9-49E0-A91C-E675ED205A5A}" type="presOf" srcId="{EA11500A-7180-49F2-9F87-CE6F7B88928E}" destId="{6E3CE27B-941D-489E-9E4E-7663AEA27EBF}" srcOrd="0" destOrd="0" presId="urn:microsoft.com/office/officeart/2005/8/layout/cycle2"/>
    <dgm:cxn modelId="{736C30A1-DF70-43F6-B500-50C04F51F75D}" type="presOf" srcId="{66C2C305-163A-47BE-92F3-93718665FDA5}" destId="{F6538354-430A-477B-B9D7-D2F0437E77AC}" srcOrd="1" destOrd="0" presId="urn:microsoft.com/office/officeart/2005/8/layout/cycle2"/>
    <dgm:cxn modelId="{BEEB3C2E-612E-4DEC-A9CD-EE1F812615C3}" type="presParOf" srcId="{744FB16C-6E97-435E-9560-E0E00C9F473B}" destId="{90746180-80E9-4D3B-A5F8-5ACC3BA9BE20}" srcOrd="0" destOrd="0" presId="urn:microsoft.com/office/officeart/2005/8/layout/cycle2"/>
    <dgm:cxn modelId="{19E12C20-E312-42BD-B96B-72528F72709B}" type="presParOf" srcId="{744FB16C-6E97-435E-9560-E0E00C9F473B}" destId="{246F81B2-1C79-4E8A-94B5-63A240D3FAC1}" srcOrd="1" destOrd="0" presId="urn:microsoft.com/office/officeart/2005/8/layout/cycle2"/>
    <dgm:cxn modelId="{B8C055DB-B37F-433F-8B0E-7AAEE45A82D2}" type="presParOf" srcId="{246F81B2-1C79-4E8A-94B5-63A240D3FAC1}" destId="{8FF28949-E203-4AB7-8C0F-B66491B037C9}" srcOrd="0" destOrd="0" presId="urn:microsoft.com/office/officeart/2005/8/layout/cycle2"/>
    <dgm:cxn modelId="{67104360-D478-4B4A-8FDA-094B9E4F0F99}" type="presParOf" srcId="{744FB16C-6E97-435E-9560-E0E00C9F473B}" destId="{63E5A896-E9EA-4ACC-B9BA-140BFDEEB09B}" srcOrd="2" destOrd="0" presId="urn:microsoft.com/office/officeart/2005/8/layout/cycle2"/>
    <dgm:cxn modelId="{ABEE8095-24B0-48E8-9202-D7F309C533BC}" type="presParOf" srcId="{744FB16C-6E97-435E-9560-E0E00C9F473B}" destId="{262A390C-4EEF-448B-A5E0-E0526E311A6B}" srcOrd="3" destOrd="0" presId="urn:microsoft.com/office/officeart/2005/8/layout/cycle2"/>
    <dgm:cxn modelId="{D028DAAF-05C6-4FEF-A1BF-0C30A4B64C56}" type="presParOf" srcId="{262A390C-4EEF-448B-A5E0-E0526E311A6B}" destId="{BC0817DA-E96A-4B7D-A7CE-D59DDD6241B3}" srcOrd="0" destOrd="0" presId="urn:microsoft.com/office/officeart/2005/8/layout/cycle2"/>
    <dgm:cxn modelId="{660CCE6E-29C2-408F-A02F-B7B0B242BC63}" type="presParOf" srcId="{744FB16C-6E97-435E-9560-E0E00C9F473B}" destId="{CA0CACC1-A8B8-4E43-93FD-C0DFECBEEA8A}" srcOrd="4" destOrd="0" presId="urn:microsoft.com/office/officeart/2005/8/layout/cycle2"/>
    <dgm:cxn modelId="{2F58DB8F-E64E-4804-9B88-C9A8C1CD0029}" type="presParOf" srcId="{744FB16C-6E97-435E-9560-E0E00C9F473B}" destId="{6E3CE27B-941D-489E-9E4E-7663AEA27EBF}" srcOrd="5" destOrd="0" presId="urn:microsoft.com/office/officeart/2005/8/layout/cycle2"/>
    <dgm:cxn modelId="{64334A36-6480-4BFC-A3FB-EC20C7846BB6}" type="presParOf" srcId="{6E3CE27B-941D-489E-9E4E-7663AEA27EBF}" destId="{7FCC6F91-F792-447E-AD91-871A61FEDCB8}" srcOrd="0" destOrd="0" presId="urn:microsoft.com/office/officeart/2005/8/layout/cycle2"/>
    <dgm:cxn modelId="{EF0E1D48-9119-40BA-9152-5A97F5533A53}" type="presParOf" srcId="{744FB16C-6E97-435E-9560-E0E00C9F473B}" destId="{30EEC6A2-EE08-4E06-A30F-FFFEB6D93D09}" srcOrd="6" destOrd="0" presId="urn:microsoft.com/office/officeart/2005/8/layout/cycle2"/>
    <dgm:cxn modelId="{6FCFA51B-DFDB-40E8-A0DF-45457202FC6D}" type="presParOf" srcId="{744FB16C-6E97-435E-9560-E0E00C9F473B}" destId="{6B3A2BCA-8451-42CA-8189-9782906BAEA0}" srcOrd="7" destOrd="0" presId="urn:microsoft.com/office/officeart/2005/8/layout/cycle2"/>
    <dgm:cxn modelId="{CE894A29-F469-4243-B3E7-D903B4A61198}" type="presParOf" srcId="{6B3A2BCA-8451-42CA-8189-9782906BAEA0}" destId="{A2A886AF-BF28-4C2A-B8A9-DA60812BFBF9}" srcOrd="0" destOrd="0" presId="urn:microsoft.com/office/officeart/2005/8/layout/cycle2"/>
    <dgm:cxn modelId="{C787FA66-980E-4E35-A137-DEE13D4308C3}" type="presParOf" srcId="{744FB16C-6E97-435E-9560-E0E00C9F473B}" destId="{6ABEC6AA-2D0E-48F3-A125-9F45B874C37E}" srcOrd="8" destOrd="0" presId="urn:microsoft.com/office/officeart/2005/8/layout/cycle2"/>
    <dgm:cxn modelId="{B311F9B0-3A21-469C-A22F-97DE6931D84E}" type="presParOf" srcId="{744FB16C-6E97-435E-9560-E0E00C9F473B}" destId="{FE113A2D-D259-425B-A879-45A9D289D1CC}" srcOrd="9" destOrd="0" presId="urn:microsoft.com/office/officeart/2005/8/layout/cycle2"/>
    <dgm:cxn modelId="{0CEEF386-6E83-4488-B450-3C026E8F4620}" type="presParOf" srcId="{FE113A2D-D259-425B-A879-45A9D289D1CC}" destId="{F6538354-430A-477B-B9D7-D2F0437E77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2ED862B3-2426-47F8-9A94-F9C2C9BD5364}" type="presOf" srcId="{FEE0A2BD-85CF-4940-98AB-9F68F981DDDC}" destId="{63E5A896-E9EA-4ACC-B9BA-140BFDEEB09B}" srcOrd="0" destOrd="0" presId="urn:microsoft.com/office/officeart/2005/8/layout/cycle2"/>
    <dgm:cxn modelId="{ECC0E42E-DF3E-464F-87D5-96A2FA9787C4}" type="presOf" srcId="{81D09372-E5B7-43BF-B461-B81BD2BC9041}" destId="{A2A886AF-BF28-4C2A-B8A9-DA60812BFBF9}" srcOrd="1" destOrd="0" presId="urn:microsoft.com/office/officeart/2005/8/layout/cycle2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6AF402D7-CCAE-4CBE-AD09-DC08D04B9B5B}" type="presOf" srcId="{81D09372-E5B7-43BF-B461-B81BD2BC9041}" destId="{6B3A2BCA-8451-42CA-8189-9782906BAEA0}" srcOrd="0" destOrd="0" presId="urn:microsoft.com/office/officeart/2005/8/layout/cycle2"/>
    <dgm:cxn modelId="{3A6C040F-15CE-4BEC-A13C-773B4687B258}" type="presOf" srcId="{27724392-5742-4915-98B8-CB8643887605}" destId="{CA0CACC1-A8B8-4E43-93FD-C0DFECBEEA8A}" srcOrd="0" destOrd="0" presId="urn:microsoft.com/office/officeart/2005/8/layout/cycle2"/>
    <dgm:cxn modelId="{D3A3D874-02AE-4EB0-AC4F-180719DB45E9}" type="presOf" srcId="{EA11500A-7180-49F2-9F87-CE6F7B88928E}" destId="{7FCC6F91-F792-447E-AD91-871A61FEDCB8}" srcOrd="1" destOrd="0" presId="urn:microsoft.com/office/officeart/2005/8/layout/cycle2"/>
    <dgm:cxn modelId="{A7E4A527-CA91-46E4-9A17-42353EC4F1D7}" type="presOf" srcId="{DEDF9ED4-174D-44E8-B7CA-6FABCE03C41E}" destId="{8FF28949-E203-4AB7-8C0F-B66491B037C9}" srcOrd="1" destOrd="0" presId="urn:microsoft.com/office/officeart/2005/8/layout/cycle2"/>
    <dgm:cxn modelId="{D273510C-C41C-46B9-A1EF-3182A1A21E68}" type="presOf" srcId="{D3B17FA3-48BE-4C69-89C9-D964D856DA39}" destId="{30EEC6A2-EE08-4E06-A30F-FFFEB6D93D09}" srcOrd="0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76324802-8DE0-48CE-BB87-CDEF5B65D717}" type="presOf" srcId="{66C2C305-163A-47BE-92F3-93718665FDA5}" destId="{F6538354-430A-477B-B9D7-D2F0437E77AC}" srcOrd="1" destOrd="0" presId="urn:microsoft.com/office/officeart/2005/8/layout/cycle2"/>
    <dgm:cxn modelId="{441A4217-2960-4380-AE5D-7A26706A12B7}" type="presOf" srcId="{9169458E-EAD3-42B0-A010-7530D262ED6E}" destId="{6ABEC6AA-2D0E-48F3-A125-9F45B874C37E}" srcOrd="0" destOrd="0" presId="urn:microsoft.com/office/officeart/2005/8/layout/cycle2"/>
    <dgm:cxn modelId="{2B84C47F-B09D-4899-B3E1-7DFEDD1AE48C}" type="presOf" srcId="{DEDF9ED4-174D-44E8-B7CA-6FABCE03C41E}" destId="{246F81B2-1C79-4E8A-94B5-63A240D3FAC1}" srcOrd="0" destOrd="0" presId="urn:microsoft.com/office/officeart/2005/8/layout/cycle2"/>
    <dgm:cxn modelId="{70B4D154-ED89-443C-9D5D-E512A833F5C4}" type="presOf" srcId="{70C805CE-C84A-4EE6-9D27-52CD4B0D710A}" destId="{744FB16C-6E97-435E-9560-E0E00C9F473B}" srcOrd="0" destOrd="0" presId="urn:microsoft.com/office/officeart/2005/8/layout/cycle2"/>
    <dgm:cxn modelId="{3A290481-2395-414B-B57C-45161BD03536}" type="presOf" srcId="{F09C9572-2052-415D-A3C0-EA5E264F88A2}" destId="{BC0817DA-E96A-4B7D-A7CE-D59DDD6241B3}" srcOrd="1" destOrd="0" presId="urn:microsoft.com/office/officeart/2005/8/layout/cycle2"/>
    <dgm:cxn modelId="{93F6BACF-6DC1-4299-B654-348EC15CBA27}" type="presOf" srcId="{EA11500A-7180-49F2-9F87-CE6F7B88928E}" destId="{6E3CE27B-941D-489E-9E4E-7663AEA27EBF}" srcOrd="0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62F8DE17-0F9B-4D89-9123-76807F0E1689}" type="presOf" srcId="{66C2C305-163A-47BE-92F3-93718665FDA5}" destId="{FE113A2D-D259-425B-A879-45A9D289D1CC}" srcOrd="0" destOrd="0" presId="urn:microsoft.com/office/officeart/2005/8/layout/cycle2"/>
    <dgm:cxn modelId="{D2605C10-87AF-482A-9538-1AE025FB2326}" type="presOf" srcId="{F09C9572-2052-415D-A3C0-EA5E264F88A2}" destId="{262A390C-4EEF-448B-A5E0-E0526E311A6B}" srcOrd="0" destOrd="0" presId="urn:microsoft.com/office/officeart/2005/8/layout/cycle2"/>
    <dgm:cxn modelId="{D46D0DD6-5E40-4C61-8643-EE1AAF2804E4}" type="presOf" srcId="{6A50A226-0CC7-4345-9E02-8DDE3988FFC6}" destId="{90746180-80E9-4D3B-A5F8-5ACC3BA9BE20}" srcOrd="0" destOrd="0" presId="urn:microsoft.com/office/officeart/2005/8/layout/cycle2"/>
    <dgm:cxn modelId="{8B09BAD7-E4CC-4633-9FC0-6FE2B8435006}" type="presParOf" srcId="{744FB16C-6E97-435E-9560-E0E00C9F473B}" destId="{90746180-80E9-4D3B-A5F8-5ACC3BA9BE20}" srcOrd="0" destOrd="0" presId="urn:microsoft.com/office/officeart/2005/8/layout/cycle2"/>
    <dgm:cxn modelId="{4820F365-51EF-42D0-8D28-36856783E260}" type="presParOf" srcId="{744FB16C-6E97-435E-9560-E0E00C9F473B}" destId="{246F81B2-1C79-4E8A-94B5-63A240D3FAC1}" srcOrd="1" destOrd="0" presId="urn:microsoft.com/office/officeart/2005/8/layout/cycle2"/>
    <dgm:cxn modelId="{10F3863C-A60F-4EF7-B03B-031042FE01D9}" type="presParOf" srcId="{246F81B2-1C79-4E8A-94B5-63A240D3FAC1}" destId="{8FF28949-E203-4AB7-8C0F-B66491B037C9}" srcOrd="0" destOrd="0" presId="urn:microsoft.com/office/officeart/2005/8/layout/cycle2"/>
    <dgm:cxn modelId="{D92B9D77-964E-421E-80A2-50DABCCCD747}" type="presParOf" srcId="{744FB16C-6E97-435E-9560-E0E00C9F473B}" destId="{63E5A896-E9EA-4ACC-B9BA-140BFDEEB09B}" srcOrd="2" destOrd="0" presId="urn:microsoft.com/office/officeart/2005/8/layout/cycle2"/>
    <dgm:cxn modelId="{7EC1BB38-BE14-4E45-B5E2-224C2A9654B4}" type="presParOf" srcId="{744FB16C-6E97-435E-9560-E0E00C9F473B}" destId="{262A390C-4EEF-448B-A5E0-E0526E311A6B}" srcOrd="3" destOrd="0" presId="urn:microsoft.com/office/officeart/2005/8/layout/cycle2"/>
    <dgm:cxn modelId="{FACFEF19-7721-4FBA-B796-8475A81D4847}" type="presParOf" srcId="{262A390C-4EEF-448B-A5E0-E0526E311A6B}" destId="{BC0817DA-E96A-4B7D-A7CE-D59DDD6241B3}" srcOrd="0" destOrd="0" presId="urn:microsoft.com/office/officeart/2005/8/layout/cycle2"/>
    <dgm:cxn modelId="{B33F1322-9855-41DA-902B-3AFE1906AC2E}" type="presParOf" srcId="{744FB16C-6E97-435E-9560-E0E00C9F473B}" destId="{CA0CACC1-A8B8-4E43-93FD-C0DFECBEEA8A}" srcOrd="4" destOrd="0" presId="urn:microsoft.com/office/officeart/2005/8/layout/cycle2"/>
    <dgm:cxn modelId="{99EFCA98-67F8-42DC-8D06-84FFFC289BC6}" type="presParOf" srcId="{744FB16C-6E97-435E-9560-E0E00C9F473B}" destId="{6E3CE27B-941D-489E-9E4E-7663AEA27EBF}" srcOrd="5" destOrd="0" presId="urn:microsoft.com/office/officeart/2005/8/layout/cycle2"/>
    <dgm:cxn modelId="{9BDA4BDD-5926-47E0-934F-924B0B445CA0}" type="presParOf" srcId="{6E3CE27B-941D-489E-9E4E-7663AEA27EBF}" destId="{7FCC6F91-F792-447E-AD91-871A61FEDCB8}" srcOrd="0" destOrd="0" presId="urn:microsoft.com/office/officeart/2005/8/layout/cycle2"/>
    <dgm:cxn modelId="{608B1A5C-EF74-46DA-A83B-B0A86F4EDDB8}" type="presParOf" srcId="{744FB16C-6E97-435E-9560-E0E00C9F473B}" destId="{30EEC6A2-EE08-4E06-A30F-FFFEB6D93D09}" srcOrd="6" destOrd="0" presId="urn:microsoft.com/office/officeart/2005/8/layout/cycle2"/>
    <dgm:cxn modelId="{7C07D280-3EE6-4E57-9A21-42747669C208}" type="presParOf" srcId="{744FB16C-6E97-435E-9560-E0E00C9F473B}" destId="{6B3A2BCA-8451-42CA-8189-9782906BAEA0}" srcOrd="7" destOrd="0" presId="urn:microsoft.com/office/officeart/2005/8/layout/cycle2"/>
    <dgm:cxn modelId="{43CADF82-C037-4BEF-B5D1-8D0E77C1E846}" type="presParOf" srcId="{6B3A2BCA-8451-42CA-8189-9782906BAEA0}" destId="{A2A886AF-BF28-4C2A-B8A9-DA60812BFBF9}" srcOrd="0" destOrd="0" presId="urn:microsoft.com/office/officeart/2005/8/layout/cycle2"/>
    <dgm:cxn modelId="{61D24AD8-CD12-424A-80F3-693B78CF6EEB}" type="presParOf" srcId="{744FB16C-6E97-435E-9560-E0E00C9F473B}" destId="{6ABEC6AA-2D0E-48F3-A125-9F45B874C37E}" srcOrd="8" destOrd="0" presId="urn:microsoft.com/office/officeart/2005/8/layout/cycle2"/>
    <dgm:cxn modelId="{261D845F-7924-4250-B09D-64B50AA3FE16}" type="presParOf" srcId="{744FB16C-6E97-435E-9560-E0E00C9F473B}" destId="{FE113A2D-D259-425B-A879-45A9D289D1CC}" srcOrd="9" destOrd="0" presId="urn:microsoft.com/office/officeart/2005/8/layout/cycle2"/>
    <dgm:cxn modelId="{E1F9A0B0-81AA-4ABB-AB9F-E95BC9687C35}" type="presParOf" srcId="{FE113A2D-D259-425B-A879-45A9D289D1CC}" destId="{F6538354-430A-477B-B9D7-D2F0437E77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D09D7A5B-ACF5-434F-85E5-16F08BBEBF71}" type="presOf" srcId="{DEDF9ED4-174D-44E8-B7CA-6FABCE03C41E}" destId="{246F81B2-1C79-4E8A-94B5-63A240D3FAC1}" srcOrd="0" destOrd="0" presId="urn:microsoft.com/office/officeart/2005/8/layout/cycle2"/>
    <dgm:cxn modelId="{6DB080F9-D606-4598-BE3D-822C7989BEF7}" type="presOf" srcId="{FEE0A2BD-85CF-4940-98AB-9F68F981DDDC}" destId="{63E5A896-E9EA-4ACC-B9BA-140BFDEEB09B}" srcOrd="0" destOrd="0" presId="urn:microsoft.com/office/officeart/2005/8/layout/cycle2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D694013C-7B33-4048-ABD1-64E42C831FAA}" type="presOf" srcId="{66C2C305-163A-47BE-92F3-93718665FDA5}" destId="{FE113A2D-D259-425B-A879-45A9D289D1CC}" srcOrd="0" destOrd="0" presId="urn:microsoft.com/office/officeart/2005/8/layout/cycle2"/>
    <dgm:cxn modelId="{6F23E827-F03B-4C5B-ACA8-F3A77181CFDB}" type="presOf" srcId="{EA11500A-7180-49F2-9F87-CE6F7B88928E}" destId="{6E3CE27B-941D-489E-9E4E-7663AEA27EBF}" srcOrd="0" destOrd="0" presId="urn:microsoft.com/office/officeart/2005/8/layout/cycle2"/>
    <dgm:cxn modelId="{5D9EB513-2798-408B-871A-E6E3553167F4}" type="presOf" srcId="{F09C9572-2052-415D-A3C0-EA5E264F88A2}" destId="{BC0817DA-E96A-4B7D-A7CE-D59DDD6241B3}" srcOrd="1" destOrd="0" presId="urn:microsoft.com/office/officeart/2005/8/layout/cycle2"/>
    <dgm:cxn modelId="{E34F2C35-5210-46B2-AF14-8072624CACFC}" type="presOf" srcId="{27724392-5742-4915-98B8-CB8643887605}" destId="{CA0CACC1-A8B8-4E43-93FD-C0DFECBEEA8A}" srcOrd="0" destOrd="0" presId="urn:microsoft.com/office/officeart/2005/8/layout/cycle2"/>
    <dgm:cxn modelId="{D613B06D-0F87-440F-8862-D0CA44B12DE8}" type="presOf" srcId="{9169458E-EAD3-42B0-A010-7530D262ED6E}" destId="{6ABEC6AA-2D0E-48F3-A125-9F45B874C37E}" srcOrd="0" destOrd="0" presId="urn:microsoft.com/office/officeart/2005/8/layout/cycle2"/>
    <dgm:cxn modelId="{AF9185CF-DA1A-4F5F-8A5F-E87893A131F6}" type="presOf" srcId="{F09C9572-2052-415D-A3C0-EA5E264F88A2}" destId="{262A390C-4EEF-448B-A5E0-E0526E311A6B}" srcOrd="0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801C92ED-9774-4F21-A402-3FB87BCF4CC9}" type="presOf" srcId="{70C805CE-C84A-4EE6-9D27-52CD4B0D710A}" destId="{744FB16C-6E97-435E-9560-E0E00C9F473B}" srcOrd="0" destOrd="0" presId="urn:microsoft.com/office/officeart/2005/8/layout/cycle2"/>
    <dgm:cxn modelId="{63A8EE84-AB73-4D86-A3D9-825EDEE59891}" type="presOf" srcId="{66C2C305-163A-47BE-92F3-93718665FDA5}" destId="{F6538354-430A-477B-B9D7-D2F0437E77AC}" srcOrd="1" destOrd="0" presId="urn:microsoft.com/office/officeart/2005/8/layout/cycle2"/>
    <dgm:cxn modelId="{7CF4A715-4F13-4D0D-9980-EA8D539F8834}" type="presOf" srcId="{DEDF9ED4-174D-44E8-B7CA-6FABCE03C41E}" destId="{8FF28949-E203-4AB7-8C0F-B66491B037C9}" srcOrd="1" destOrd="0" presId="urn:microsoft.com/office/officeart/2005/8/layout/cycle2"/>
    <dgm:cxn modelId="{8F8EC9BC-DFBC-4F05-A83F-F9C4E5D8E42B}" type="presOf" srcId="{6A50A226-0CC7-4345-9E02-8DDE3988FFC6}" destId="{90746180-80E9-4D3B-A5F8-5ACC3BA9BE20}" srcOrd="0" destOrd="0" presId="urn:microsoft.com/office/officeart/2005/8/layout/cycle2"/>
    <dgm:cxn modelId="{8952FCF0-59B9-42D2-85F3-97F425EB327D}" type="presOf" srcId="{81D09372-E5B7-43BF-B461-B81BD2BC9041}" destId="{6B3A2BCA-8451-42CA-8189-9782906BAEA0}" srcOrd="0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93682923-A204-40ED-92E3-D36DC1BC1B6B}" type="presOf" srcId="{81D09372-E5B7-43BF-B461-B81BD2BC9041}" destId="{A2A886AF-BF28-4C2A-B8A9-DA60812BFBF9}" srcOrd="1" destOrd="0" presId="urn:microsoft.com/office/officeart/2005/8/layout/cycle2"/>
    <dgm:cxn modelId="{F2DE9D98-2A27-46F5-A5D6-783FD15C0E88}" type="presOf" srcId="{D3B17FA3-48BE-4C69-89C9-D964D856DA39}" destId="{30EEC6A2-EE08-4E06-A30F-FFFEB6D93D09}" srcOrd="0" destOrd="0" presId="urn:microsoft.com/office/officeart/2005/8/layout/cycle2"/>
    <dgm:cxn modelId="{8609E70D-E137-41E4-9ADD-85B297D0ACBA}" type="presOf" srcId="{EA11500A-7180-49F2-9F87-CE6F7B88928E}" destId="{7FCC6F91-F792-447E-AD91-871A61FEDCB8}" srcOrd="1" destOrd="0" presId="urn:microsoft.com/office/officeart/2005/8/layout/cycle2"/>
    <dgm:cxn modelId="{89C03EF6-3B8E-45CC-AE40-018800D51009}" type="presParOf" srcId="{744FB16C-6E97-435E-9560-E0E00C9F473B}" destId="{90746180-80E9-4D3B-A5F8-5ACC3BA9BE20}" srcOrd="0" destOrd="0" presId="urn:microsoft.com/office/officeart/2005/8/layout/cycle2"/>
    <dgm:cxn modelId="{881D54AE-E384-4B01-B1EA-1AC00634D512}" type="presParOf" srcId="{744FB16C-6E97-435E-9560-E0E00C9F473B}" destId="{246F81B2-1C79-4E8A-94B5-63A240D3FAC1}" srcOrd="1" destOrd="0" presId="urn:microsoft.com/office/officeart/2005/8/layout/cycle2"/>
    <dgm:cxn modelId="{9AF00B58-8F71-42FA-86EA-7B0B8EA70BAE}" type="presParOf" srcId="{246F81B2-1C79-4E8A-94B5-63A240D3FAC1}" destId="{8FF28949-E203-4AB7-8C0F-B66491B037C9}" srcOrd="0" destOrd="0" presId="urn:microsoft.com/office/officeart/2005/8/layout/cycle2"/>
    <dgm:cxn modelId="{34386A03-FBBB-42C0-986D-B80F9775F1BA}" type="presParOf" srcId="{744FB16C-6E97-435E-9560-E0E00C9F473B}" destId="{63E5A896-E9EA-4ACC-B9BA-140BFDEEB09B}" srcOrd="2" destOrd="0" presId="urn:microsoft.com/office/officeart/2005/8/layout/cycle2"/>
    <dgm:cxn modelId="{CBC14136-6020-42F1-9BE6-89A7141F8EDD}" type="presParOf" srcId="{744FB16C-6E97-435E-9560-E0E00C9F473B}" destId="{262A390C-4EEF-448B-A5E0-E0526E311A6B}" srcOrd="3" destOrd="0" presId="urn:microsoft.com/office/officeart/2005/8/layout/cycle2"/>
    <dgm:cxn modelId="{700A6B66-D342-4CC0-B3E3-C18312D6A5F1}" type="presParOf" srcId="{262A390C-4EEF-448B-A5E0-E0526E311A6B}" destId="{BC0817DA-E96A-4B7D-A7CE-D59DDD6241B3}" srcOrd="0" destOrd="0" presId="urn:microsoft.com/office/officeart/2005/8/layout/cycle2"/>
    <dgm:cxn modelId="{CC315440-60FE-4EDD-A189-396D98F95ABF}" type="presParOf" srcId="{744FB16C-6E97-435E-9560-E0E00C9F473B}" destId="{CA0CACC1-A8B8-4E43-93FD-C0DFECBEEA8A}" srcOrd="4" destOrd="0" presId="urn:microsoft.com/office/officeart/2005/8/layout/cycle2"/>
    <dgm:cxn modelId="{780055FC-0C68-449F-9843-B9C4C06ADD10}" type="presParOf" srcId="{744FB16C-6E97-435E-9560-E0E00C9F473B}" destId="{6E3CE27B-941D-489E-9E4E-7663AEA27EBF}" srcOrd="5" destOrd="0" presId="urn:microsoft.com/office/officeart/2005/8/layout/cycle2"/>
    <dgm:cxn modelId="{320443CC-573E-4296-BBF5-F2DA8AD164FC}" type="presParOf" srcId="{6E3CE27B-941D-489E-9E4E-7663AEA27EBF}" destId="{7FCC6F91-F792-447E-AD91-871A61FEDCB8}" srcOrd="0" destOrd="0" presId="urn:microsoft.com/office/officeart/2005/8/layout/cycle2"/>
    <dgm:cxn modelId="{2136D73B-66BB-48F3-B0B5-214E1E2EA65B}" type="presParOf" srcId="{744FB16C-6E97-435E-9560-E0E00C9F473B}" destId="{30EEC6A2-EE08-4E06-A30F-FFFEB6D93D09}" srcOrd="6" destOrd="0" presId="urn:microsoft.com/office/officeart/2005/8/layout/cycle2"/>
    <dgm:cxn modelId="{48517E93-D7A1-40FB-9C32-FC269D38AFA9}" type="presParOf" srcId="{744FB16C-6E97-435E-9560-E0E00C9F473B}" destId="{6B3A2BCA-8451-42CA-8189-9782906BAEA0}" srcOrd="7" destOrd="0" presId="urn:microsoft.com/office/officeart/2005/8/layout/cycle2"/>
    <dgm:cxn modelId="{0F3E2DCA-5718-4ACD-AB28-83BC69E34AF1}" type="presParOf" srcId="{6B3A2BCA-8451-42CA-8189-9782906BAEA0}" destId="{A2A886AF-BF28-4C2A-B8A9-DA60812BFBF9}" srcOrd="0" destOrd="0" presId="urn:microsoft.com/office/officeart/2005/8/layout/cycle2"/>
    <dgm:cxn modelId="{5CC00368-6BD9-47E6-9BD9-C648F54BF757}" type="presParOf" srcId="{744FB16C-6E97-435E-9560-E0E00C9F473B}" destId="{6ABEC6AA-2D0E-48F3-A125-9F45B874C37E}" srcOrd="8" destOrd="0" presId="urn:microsoft.com/office/officeart/2005/8/layout/cycle2"/>
    <dgm:cxn modelId="{A22F0E87-B7F8-424F-B64D-7C2E6CC3836F}" type="presParOf" srcId="{744FB16C-6E97-435E-9560-E0E00C9F473B}" destId="{FE113A2D-D259-425B-A879-45A9D289D1CC}" srcOrd="9" destOrd="0" presId="urn:microsoft.com/office/officeart/2005/8/layout/cycle2"/>
    <dgm:cxn modelId="{98C9A1FF-377B-4DB5-919D-A7B964DA5E75}" type="presParOf" srcId="{FE113A2D-D259-425B-A879-45A9D289D1CC}" destId="{F6538354-430A-477B-B9D7-D2F0437E77AC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17A57931-C210-404E-A917-A72B584F2152}" type="presOf" srcId="{66C2C305-163A-47BE-92F3-93718665FDA5}" destId="{F6538354-430A-477B-B9D7-D2F0437E77AC}" srcOrd="1" destOrd="0" presId="urn:microsoft.com/office/officeart/2005/8/layout/cycle2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93909773-1FB7-4AD4-829D-57F2DA31DBBE}" type="presOf" srcId="{EA11500A-7180-49F2-9F87-CE6F7B88928E}" destId="{6E3CE27B-941D-489E-9E4E-7663AEA27EBF}" srcOrd="0" destOrd="0" presId="urn:microsoft.com/office/officeart/2005/8/layout/cycle2"/>
    <dgm:cxn modelId="{43232A14-C75D-44DE-8736-69AD906FD4F5}" type="presOf" srcId="{D3B17FA3-48BE-4C69-89C9-D964D856DA39}" destId="{30EEC6A2-EE08-4E06-A30F-FFFEB6D93D09}" srcOrd="0" destOrd="0" presId="urn:microsoft.com/office/officeart/2005/8/layout/cycle2"/>
    <dgm:cxn modelId="{F9B84821-5AB3-49F1-9C16-46B8DCE07ED4}" type="presOf" srcId="{27724392-5742-4915-98B8-CB8643887605}" destId="{CA0CACC1-A8B8-4E43-93FD-C0DFECBEEA8A}" srcOrd="0" destOrd="0" presId="urn:microsoft.com/office/officeart/2005/8/layout/cycle2"/>
    <dgm:cxn modelId="{D5926820-62F7-4876-8017-931C1AA940D2}" type="presOf" srcId="{81D09372-E5B7-43BF-B461-B81BD2BC9041}" destId="{6B3A2BCA-8451-42CA-8189-9782906BAEA0}" srcOrd="0" destOrd="0" presId="urn:microsoft.com/office/officeart/2005/8/layout/cycle2"/>
    <dgm:cxn modelId="{376BB7B0-4E17-44F0-8232-EBBCFF23D08C}" type="presOf" srcId="{6A50A226-0CC7-4345-9E02-8DDE3988FFC6}" destId="{90746180-80E9-4D3B-A5F8-5ACC3BA9BE20}" srcOrd="0" destOrd="0" presId="urn:microsoft.com/office/officeart/2005/8/layout/cycle2"/>
    <dgm:cxn modelId="{A28EFC89-465B-4210-8163-8531C67E4571}" type="presOf" srcId="{66C2C305-163A-47BE-92F3-93718665FDA5}" destId="{FE113A2D-D259-425B-A879-45A9D289D1CC}" srcOrd="0" destOrd="0" presId="urn:microsoft.com/office/officeart/2005/8/layout/cycle2"/>
    <dgm:cxn modelId="{1CCB759D-691F-4290-985B-BD063E9086AE}" type="presOf" srcId="{DEDF9ED4-174D-44E8-B7CA-6FABCE03C41E}" destId="{246F81B2-1C79-4E8A-94B5-63A240D3FAC1}" srcOrd="0" destOrd="0" presId="urn:microsoft.com/office/officeart/2005/8/layout/cycle2"/>
    <dgm:cxn modelId="{166ABECB-6ED5-493E-8B8E-B4655035C10A}" type="presOf" srcId="{F09C9572-2052-415D-A3C0-EA5E264F88A2}" destId="{BC0817DA-E96A-4B7D-A7CE-D59DDD6241B3}" srcOrd="1" destOrd="0" presId="urn:microsoft.com/office/officeart/2005/8/layout/cycle2"/>
    <dgm:cxn modelId="{09328A8A-D7F5-49D3-9A18-88AF74E1D85C}" type="presOf" srcId="{70C805CE-C84A-4EE6-9D27-52CD4B0D710A}" destId="{744FB16C-6E97-435E-9560-E0E00C9F473B}" srcOrd="0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F41BCAD9-CAED-4C4D-B5DA-F2C9C29A40E5}" type="presOf" srcId="{DEDF9ED4-174D-44E8-B7CA-6FABCE03C41E}" destId="{8FF28949-E203-4AB7-8C0F-B66491B037C9}" srcOrd="1" destOrd="0" presId="urn:microsoft.com/office/officeart/2005/8/layout/cycle2"/>
    <dgm:cxn modelId="{97BEF0C8-AECD-4041-A0AA-398E5785ED9F}" type="presOf" srcId="{81D09372-E5B7-43BF-B461-B81BD2BC9041}" destId="{A2A886AF-BF28-4C2A-B8A9-DA60812BFBF9}" srcOrd="1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EA6C2955-714D-4A90-BDD7-23666AF45FAF}" type="presOf" srcId="{EA11500A-7180-49F2-9F87-CE6F7B88928E}" destId="{7FCC6F91-F792-447E-AD91-871A61FEDCB8}" srcOrd="1" destOrd="0" presId="urn:microsoft.com/office/officeart/2005/8/layout/cycle2"/>
    <dgm:cxn modelId="{A9753592-BED5-4440-BF1C-4BEE2B6003E2}" type="presOf" srcId="{F09C9572-2052-415D-A3C0-EA5E264F88A2}" destId="{262A390C-4EEF-448B-A5E0-E0526E311A6B}" srcOrd="0" destOrd="0" presId="urn:microsoft.com/office/officeart/2005/8/layout/cycle2"/>
    <dgm:cxn modelId="{3DC54D20-A68B-4D99-B08C-323E2C867960}" type="presOf" srcId="{FEE0A2BD-85CF-4940-98AB-9F68F981DDDC}" destId="{63E5A896-E9EA-4ACC-B9BA-140BFDEEB09B}" srcOrd="0" destOrd="0" presId="urn:microsoft.com/office/officeart/2005/8/layout/cycle2"/>
    <dgm:cxn modelId="{A32FAAAA-8018-4A80-A505-3726762EFC5A}" type="presOf" srcId="{9169458E-EAD3-42B0-A010-7530D262ED6E}" destId="{6ABEC6AA-2D0E-48F3-A125-9F45B874C37E}" srcOrd="0" destOrd="0" presId="urn:microsoft.com/office/officeart/2005/8/layout/cycle2"/>
    <dgm:cxn modelId="{5E160D0A-E771-47F7-B84D-4F3B6D3B3CF9}" type="presParOf" srcId="{744FB16C-6E97-435E-9560-E0E00C9F473B}" destId="{90746180-80E9-4D3B-A5F8-5ACC3BA9BE20}" srcOrd="0" destOrd="0" presId="urn:microsoft.com/office/officeart/2005/8/layout/cycle2"/>
    <dgm:cxn modelId="{366BB2C6-5192-477D-855C-0510B76B140E}" type="presParOf" srcId="{744FB16C-6E97-435E-9560-E0E00C9F473B}" destId="{246F81B2-1C79-4E8A-94B5-63A240D3FAC1}" srcOrd="1" destOrd="0" presId="urn:microsoft.com/office/officeart/2005/8/layout/cycle2"/>
    <dgm:cxn modelId="{2E6EABA6-9D77-4CC6-860C-0771D4C8E945}" type="presParOf" srcId="{246F81B2-1C79-4E8A-94B5-63A240D3FAC1}" destId="{8FF28949-E203-4AB7-8C0F-B66491B037C9}" srcOrd="0" destOrd="0" presId="urn:microsoft.com/office/officeart/2005/8/layout/cycle2"/>
    <dgm:cxn modelId="{D9921144-D7F7-44D3-952B-9D08063D10C3}" type="presParOf" srcId="{744FB16C-6E97-435E-9560-E0E00C9F473B}" destId="{63E5A896-E9EA-4ACC-B9BA-140BFDEEB09B}" srcOrd="2" destOrd="0" presId="urn:microsoft.com/office/officeart/2005/8/layout/cycle2"/>
    <dgm:cxn modelId="{740702D5-06B7-4977-8D96-A45CAC909DD7}" type="presParOf" srcId="{744FB16C-6E97-435E-9560-E0E00C9F473B}" destId="{262A390C-4EEF-448B-A5E0-E0526E311A6B}" srcOrd="3" destOrd="0" presId="urn:microsoft.com/office/officeart/2005/8/layout/cycle2"/>
    <dgm:cxn modelId="{A0DC126B-95C4-4102-8826-B2E7B4E6D24D}" type="presParOf" srcId="{262A390C-4EEF-448B-A5E0-E0526E311A6B}" destId="{BC0817DA-E96A-4B7D-A7CE-D59DDD6241B3}" srcOrd="0" destOrd="0" presId="urn:microsoft.com/office/officeart/2005/8/layout/cycle2"/>
    <dgm:cxn modelId="{40F1663E-7816-49CE-B8DA-7AA5063BE071}" type="presParOf" srcId="{744FB16C-6E97-435E-9560-E0E00C9F473B}" destId="{CA0CACC1-A8B8-4E43-93FD-C0DFECBEEA8A}" srcOrd="4" destOrd="0" presId="urn:microsoft.com/office/officeart/2005/8/layout/cycle2"/>
    <dgm:cxn modelId="{2FF33326-67B6-4905-B578-BD2172B93FCD}" type="presParOf" srcId="{744FB16C-6E97-435E-9560-E0E00C9F473B}" destId="{6E3CE27B-941D-489E-9E4E-7663AEA27EBF}" srcOrd="5" destOrd="0" presId="urn:microsoft.com/office/officeart/2005/8/layout/cycle2"/>
    <dgm:cxn modelId="{319AB7E0-ABA2-4642-9045-08E2449B7DC7}" type="presParOf" srcId="{6E3CE27B-941D-489E-9E4E-7663AEA27EBF}" destId="{7FCC6F91-F792-447E-AD91-871A61FEDCB8}" srcOrd="0" destOrd="0" presId="urn:microsoft.com/office/officeart/2005/8/layout/cycle2"/>
    <dgm:cxn modelId="{CDE0924E-8BC5-4277-95D7-0F3D001F3A2B}" type="presParOf" srcId="{744FB16C-6E97-435E-9560-E0E00C9F473B}" destId="{30EEC6A2-EE08-4E06-A30F-FFFEB6D93D09}" srcOrd="6" destOrd="0" presId="urn:microsoft.com/office/officeart/2005/8/layout/cycle2"/>
    <dgm:cxn modelId="{21C259FB-1B29-4EB9-9C44-29DA0EFB480B}" type="presParOf" srcId="{744FB16C-6E97-435E-9560-E0E00C9F473B}" destId="{6B3A2BCA-8451-42CA-8189-9782906BAEA0}" srcOrd="7" destOrd="0" presId="urn:microsoft.com/office/officeart/2005/8/layout/cycle2"/>
    <dgm:cxn modelId="{569066F7-6FA3-4B8D-B372-F647BF3136C2}" type="presParOf" srcId="{6B3A2BCA-8451-42CA-8189-9782906BAEA0}" destId="{A2A886AF-BF28-4C2A-B8A9-DA60812BFBF9}" srcOrd="0" destOrd="0" presId="urn:microsoft.com/office/officeart/2005/8/layout/cycle2"/>
    <dgm:cxn modelId="{02B20B46-0551-4E01-8503-96BA88522092}" type="presParOf" srcId="{744FB16C-6E97-435E-9560-E0E00C9F473B}" destId="{6ABEC6AA-2D0E-48F3-A125-9F45B874C37E}" srcOrd="8" destOrd="0" presId="urn:microsoft.com/office/officeart/2005/8/layout/cycle2"/>
    <dgm:cxn modelId="{0C28D7F7-C327-49D3-836B-7D2E51DE8ACA}" type="presParOf" srcId="{744FB16C-6E97-435E-9560-E0E00C9F473B}" destId="{FE113A2D-D259-425B-A879-45A9D289D1CC}" srcOrd="9" destOrd="0" presId="urn:microsoft.com/office/officeart/2005/8/layout/cycle2"/>
    <dgm:cxn modelId="{3EFD6618-F92C-43DB-89DE-375B8493E3AB}" type="presParOf" srcId="{FE113A2D-D259-425B-A879-45A9D289D1CC}" destId="{F6538354-430A-477B-B9D7-D2F0437E77AC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FCA9F07C-C8BF-4423-85F4-FBA8B5836E43}" type="presOf" srcId="{DEDF9ED4-174D-44E8-B7CA-6FABCE03C41E}" destId="{8FF28949-E203-4AB7-8C0F-B66491B037C9}" srcOrd="1" destOrd="0" presId="urn:microsoft.com/office/officeart/2005/8/layout/cycle2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86F3F04A-0CFD-4B4D-85A6-20B113B9ECBA}" type="presOf" srcId="{27724392-5742-4915-98B8-CB8643887605}" destId="{CA0CACC1-A8B8-4E43-93FD-C0DFECBEEA8A}" srcOrd="0" destOrd="0" presId="urn:microsoft.com/office/officeart/2005/8/layout/cycle2"/>
    <dgm:cxn modelId="{C4737FDE-DC11-46F5-9CA9-6FA36525F6EE}" type="presOf" srcId="{DEDF9ED4-174D-44E8-B7CA-6FABCE03C41E}" destId="{246F81B2-1C79-4E8A-94B5-63A240D3FAC1}" srcOrd="0" destOrd="0" presId="urn:microsoft.com/office/officeart/2005/8/layout/cycle2"/>
    <dgm:cxn modelId="{D6083E38-D59F-4B20-8DA8-75C410C0E2C5}" type="presOf" srcId="{6A50A226-0CC7-4345-9E02-8DDE3988FFC6}" destId="{90746180-80E9-4D3B-A5F8-5ACC3BA9BE20}" srcOrd="0" destOrd="0" presId="urn:microsoft.com/office/officeart/2005/8/layout/cycle2"/>
    <dgm:cxn modelId="{5841A4E8-E2B3-400A-86F4-684A0F5B9609}" type="presOf" srcId="{D3B17FA3-48BE-4C69-89C9-D964D856DA39}" destId="{30EEC6A2-EE08-4E06-A30F-FFFEB6D93D09}" srcOrd="0" destOrd="0" presId="urn:microsoft.com/office/officeart/2005/8/layout/cycle2"/>
    <dgm:cxn modelId="{B27A67DD-4CB2-42D9-B866-2E0E1AEE90D7}" type="presOf" srcId="{FEE0A2BD-85CF-4940-98AB-9F68F981DDDC}" destId="{63E5A896-E9EA-4ACC-B9BA-140BFDEEB09B}" srcOrd="0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68EC0D09-3E6D-472A-996E-DFCC6C091B5F}" type="presOf" srcId="{9169458E-EAD3-42B0-A010-7530D262ED6E}" destId="{6ABEC6AA-2D0E-48F3-A125-9F45B874C37E}" srcOrd="0" destOrd="0" presId="urn:microsoft.com/office/officeart/2005/8/layout/cycle2"/>
    <dgm:cxn modelId="{1D1D2872-440F-469D-8BC6-1A65CAEA8A3F}" type="presOf" srcId="{F09C9572-2052-415D-A3C0-EA5E264F88A2}" destId="{262A390C-4EEF-448B-A5E0-E0526E311A6B}" srcOrd="0" destOrd="0" presId="urn:microsoft.com/office/officeart/2005/8/layout/cycle2"/>
    <dgm:cxn modelId="{AECD8EF9-E560-464D-B580-E141C639C336}" type="presOf" srcId="{81D09372-E5B7-43BF-B461-B81BD2BC9041}" destId="{A2A886AF-BF28-4C2A-B8A9-DA60812BFBF9}" srcOrd="1" destOrd="0" presId="urn:microsoft.com/office/officeart/2005/8/layout/cycle2"/>
    <dgm:cxn modelId="{C0F7CF71-16A0-4A18-8A25-73DF518F0140}" type="presOf" srcId="{EA11500A-7180-49F2-9F87-CE6F7B88928E}" destId="{6E3CE27B-941D-489E-9E4E-7663AEA27EBF}" srcOrd="0" destOrd="0" presId="urn:microsoft.com/office/officeart/2005/8/layout/cycle2"/>
    <dgm:cxn modelId="{30859798-2F05-4888-A726-1A4515382A0E}" type="presOf" srcId="{F09C9572-2052-415D-A3C0-EA5E264F88A2}" destId="{BC0817DA-E96A-4B7D-A7CE-D59DDD6241B3}" srcOrd="1" destOrd="0" presId="urn:microsoft.com/office/officeart/2005/8/layout/cycle2"/>
    <dgm:cxn modelId="{D44E2D9C-4F41-4826-956B-3E08B58F2F8F}" type="presOf" srcId="{EA11500A-7180-49F2-9F87-CE6F7B88928E}" destId="{7FCC6F91-F792-447E-AD91-871A61FEDCB8}" srcOrd="1" destOrd="0" presId="urn:microsoft.com/office/officeart/2005/8/layout/cycle2"/>
    <dgm:cxn modelId="{FDD92948-C07F-4A24-8B07-60395849E5E1}" type="presOf" srcId="{66C2C305-163A-47BE-92F3-93718665FDA5}" destId="{FE113A2D-D259-425B-A879-45A9D289D1CC}" srcOrd="0" destOrd="0" presId="urn:microsoft.com/office/officeart/2005/8/layout/cycle2"/>
    <dgm:cxn modelId="{D194D773-29AB-4512-8E28-3962FCC5506E}" type="presOf" srcId="{70C805CE-C84A-4EE6-9D27-52CD4B0D710A}" destId="{744FB16C-6E97-435E-9560-E0E00C9F473B}" srcOrd="0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CFD84FCB-597C-4DAF-9B93-071F5C8637DC}" type="presOf" srcId="{81D09372-E5B7-43BF-B461-B81BD2BC9041}" destId="{6B3A2BCA-8451-42CA-8189-9782906BAEA0}" srcOrd="0" destOrd="0" presId="urn:microsoft.com/office/officeart/2005/8/layout/cycle2"/>
    <dgm:cxn modelId="{CF7E10A1-839D-48F4-8F59-844EE3E00F88}" type="presOf" srcId="{66C2C305-163A-47BE-92F3-93718665FDA5}" destId="{F6538354-430A-477B-B9D7-D2F0437E77AC}" srcOrd="1" destOrd="0" presId="urn:microsoft.com/office/officeart/2005/8/layout/cycle2"/>
    <dgm:cxn modelId="{7F88E340-B2AB-4247-8474-C4EA2CA17D9C}" type="presParOf" srcId="{744FB16C-6E97-435E-9560-E0E00C9F473B}" destId="{90746180-80E9-4D3B-A5F8-5ACC3BA9BE20}" srcOrd="0" destOrd="0" presId="urn:microsoft.com/office/officeart/2005/8/layout/cycle2"/>
    <dgm:cxn modelId="{DE3FEF2D-C2DA-48AB-BC43-774610DCCB07}" type="presParOf" srcId="{744FB16C-6E97-435E-9560-E0E00C9F473B}" destId="{246F81B2-1C79-4E8A-94B5-63A240D3FAC1}" srcOrd="1" destOrd="0" presId="urn:microsoft.com/office/officeart/2005/8/layout/cycle2"/>
    <dgm:cxn modelId="{A37E0B8F-E2E7-47A6-A3E1-349164F8E0FD}" type="presParOf" srcId="{246F81B2-1C79-4E8A-94B5-63A240D3FAC1}" destId="{8FF28949-E203-4AB7-8C0F-B66491B037C9}" srcOrd="0" destOrd="0" presId="urn:microsoft.com/office/officeart/2005/8/layout/cycle2"/>
    <dgm:cxn modelId="{20C2A19D-A57D-44DC-850D-A9FD437A1076}" type="presParOf" srcId="{744FB16C-6E97-435E-9560-E0E00C9F473B}" destId="{63E5A896-E9EA-4ACC-B9BA-140BFDEEB09B}" srcOrd="2" destOrd="0" presId="urn:microsoft.com/office/officeart/2005/8/layout/cycle2"/>
    <dgm:cxn modelId="{1B6ED9F1-69F3-40DD-9DFB-45DCD9EF134F}" type="presParOf" srcId="{744FB16C-6E97-435E-9560-E0E00C9F473B}" destId="{262A390C-4EEF-448B-A5E0-E0526E311A6B}" srcOrd="3" destOrd="0" presId="urn:microsoft.com/office/officeart/2005/8/layout/cycle2"/>
    <dgm:cxn modelId="{4A3B71BE-3B64-4682-81B6-86F8110A9C9E}" type="presParOf" srcId="{262A390C-4EEF-448B-A5E0-E0526E311A6B}" destId="{BC0817DA-E96A-4B7D-A7CE-D59DDD6241B3}" srcOrd="0" destOrd="0" presId="urn:microsoft.com/office/officeart/2005/8/layout/cycle2"/>
    <dgm:cxn modelId="{5827D175-7FB9-4D56-80EA-E7EC4E4EA62A}" type="presParOf" srcId="{744FB16C-6E97-435E-9560-E0E00C9F473B}" destId="{CA0CACC1-A8B8-4E43-93FD-C0DFECBEEA8A}" srcOrd="4" destOrd="0" presId="urn:microsoft.com/office/officeart/2005/8/layout/cycle2"/>
    <dgm:cxn modelId="{93AFFEA5-F37B-4E17-A20D-F8CFE47E211F}" type="presParOf" srcId="{744FB16C-6E97-435E-9560-E0E00C9F473B}" destId="{6E3CE27B-941D-489E-9E4E-7663AEA27EBF}" srcOrd="5" destOrd="0" presId="urn:microsoft.com/office/officeart/2005/8/layout/cycle2"/>
    <dgm:cxn modelId="{481C281B-B1D7-4FA4-A6EA-79B1133C7F24}" type="presParOf" srcId="{6E3CE27B-941D-489E-9E4E-7663AEA27EBF}" destId="{7FCC6F91-F792-447E-AD91-871A61FEDCB8}" srcOrd="0" destOrd="0" presId="urn:microsoft.com/office/officeart/2005/8/layout/cycle2"/>
    <dgm:cxn modelId="{8F2EF907-5908-4247-8B2F-A1435F3C941A}" type="presParOf" srcId="{744FB16C-6E97-435E-9560-E0E00C9F473B}" destId="{30EEC6A2-EE08-4E06-A30F-FFFEB6D93D09}" srcOrd="6" destOrd="0" presId="urn:microsoft.com/office/officeart/2005/8/layout/cycle2"/>
    <dgm:cxn modelId="{17471E11-2AF7-454B-8F8A-4CE6EBF20035}" type="presParOf" srcId="{744FB16C-6E97-435E-9560-E0E00C9F473B}" destId="{6B3A2BCA-8451-42CA-8189-9782906BAEA0}" srcOrd="7" destOrd="0" presId="urn:microsoft.com/office/officeart/2005/8/layout/cycle2"/>
    <dgm:cxn modelId="{5D6B911B-4B95-4FF1-823B-B470AAD2D9CF}" type="presParOf" srcId="{6B3A2BCA-8451-42CA-8189-9782906BAEA0}" destId="{A2A886AF-BF28-4C2A-B8A9-DA60812BFBF9}" srcOrd="0" destOrd="0" presId="urn:microsoft.com/office/officeart/2005/8/layout/cycle2"/>
    <dgm:cxn modelId="{B311428E-DDB8-4D1E-81F3-06D0A52EC60E}" type="presParOf" srcId="{744FB16C-6E97-435E-9560-E0E00C9F473B}" destId="{6ABEC6AA-2D0E-48F3-A125-9F45B874C37E}" srcOrd="8" destOrd="0" presId="urn:microsoft.com/office/officeart/2005/8/layout/cycle2"/>
    <dgm:cxn modelId="{E576AA45-1473-47C7-B150-AB65F67B7E72}" type="presParOf" srcId="{744FB16C-6E97-435E-9560-E0E00C9F473B}" destId="{FE113A2D-D259-425B-A879-45A9D289D1CC}" srcOrd="9" destOrd="0" presId="urn:microsoft.com/office/officeart/2005/8/layout/cycle2"/>
    <dgm:cxn modelId="{8C8D8748-2C11-4518-ADDC-56B6C5DC4519}" type="presParOf" srcId="{FE113A2D-D259-425B-A879-45A9D289D1CC}" destId="{F6538354-430A-477B-B9D7-D2F0437E77AC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rgbClr val="99CCFF"/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rgbClr val="CCECFF"/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rgbClr val="99CCFF"/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rgbClr val="CCECFF"/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rgbClr val="99CCFF"/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rgbClr val="CCECFF"/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rgbClr val="99CCFF"/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rgbClr val="CCECFF"/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rgbClr val="99CCFF"/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rgbClr val="CCECFF"/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EA3F685-FCDC-4C0F-A19E-79ED4A4D3DA3}" type="presOf" srcId="{EA11500A-7180-49F2-9F87-CE6F7B88928E}" destId="{7FCC6F91-F792-447E-AD91-871A61FEDCB8}" srcOrd="1" destOrd="0" presId="urn:microsoft.com/office/officeart/2005/8/layout/cycle2"/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45A40F8E-E128-4B8F-808D-E8CE5450BEF8}" type="presOf" srcId="{DEDF9ED4-174D-44E8-B7CA-6FABCE03C41E}" destId="{8FF28949-E203-4AB7-8C0F-B66491B037C9}" srcOrd="1" destOrd="0" presId="urn:microsoft.com/office/officeart/2005/8/layout/cycle2"/>
    <dgm:cxn modelId="{2C748049-CF85-4010-9AD0-D06FF24D3218}" type="presOf" srcId="{F09C9572-2052-415D-A3C0-EA5E264F88A2}" destId="{262A390C-4EEF-448B-A5E0-E0526E311A6B}" srcOrd="0" destOrd="0" presId="urn:microsoft.com/office/officeart/2005/8/layout/cycle2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07119C7C-CE34-4B5C-8CD1-9517F7E61F23}" type="presOf" srcId="{66C2C305-163A-47BE-92F3-93718665FDA5}" destId="{FE113A2D-D259-425B-A879-45A9D289D1CC}" srcOrd="0" destOrd="0" presId="urn:microsoft.com/office/officeart/2005/8/layout/cycle2"/>
    <dgm:cxn modelId="{C8B43FF0-F33F-4AD8-9CC0-890D114122F8}" type="presOf" srcId="{FEE0A2BD-85CF-4940-98AB-9F68F981DDDC}" destId="{63E5A896-E9EA-4ACC-B9BA-140BFDEEB09B}" srcOrd="0" destOrd="0" presId="urn:microsoft.com/office/officeart/2005/8/layout/cycle2"/>
    <dgm:cxn modelId="{5731433F-191F-4E3F-ABE6-82E3BA65ED49}" type="presOf" srcId="{D3B17FA3-48BE-4C69-89C9-D964D856DA39}" destId="{30EEC6A2-EE08-4E06-A30F-FFFEB6D93D09}" srcOrd="0" destOrd="0" presId="urn:microsoft.com/office/officeart/2005/8/layout/cycle2"/>
    <dgm:cxn modelId="{5982D44D-DD17-4EC0-A94D-18E5B5E3CBE7}" type="presOf" srcId="{6A50A226-0CC7-4345-9E02-8DDE3988FFC6}" destId="{90746180-80E9-4D3B-A5F8-5ACC3BA9BE20}" srcOrd="0" destOrd="0" presId="urn:microsoft.com/office/officeart/2005/8/layout/cycle2"/>
    <dgm:cxn modelId="{EBA6F9A8-D748-424D-867F-46C5D2EAFBDF}" type="presOf" srcId="{81D09372-E5B7-43BF-B461-B81BD2BC9041}" destId="{6B3A2BCA-8451-42CA-8189-9782906BAEA0}" srcOrd="0" destOrd="0" presId="urn:microsoft.com/office/officeart/2005/8/layout/cycle2"/>
    <dgm:cxn modelId="{3E65913E-1EAD-4FD8-8CEC-FA822CC7B42A}" type="presOf" srcId="{DEDF9ED4-174D-44E8-B7CA-6FABCE03C41E}" destId="{246F81B2-1C79-4E8A-94B5-63A240D3FAC1}" srcOrd="0" destOrd="0" presId="urn:microsoft.com/office/officeart/2005/8/layout/cycle2"/>
    <dgm:cxn modelId="{DAF274F0-8DA6-43DF-827C-7B1DEE3FE2E9}" type="presOf" srcId="{EA11500A-7180-49F2-9F87-CE6F7B88928E}" destId="{6E3CE27B-941D-489E-9E4E-7663AEA27EBF}" srcOrd="0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67363294-1A90-4F72-B44F-86A8130602D5}" type="presOf" srcId="{27724392-5742-4915-98B8-CB8643887605}" destId="{CA0CACC1-A8B8-4E43-93FD-C0DFECBEEA8A}" srcOrd="0" destOrd="0" presId="urn:microsoft.com/office/officeart/2005/8/layout/cycle2"/>
    <dgm:cxn modelId="{897C703E-D8EC-4AB0-9970-31158F89D3A4}" type="presOf" srcId="{66C2C305-163A-47BE-92F3-93718665FDA5}" destId="{F6538354-430A-477B-B9D7-D2F0437E77AC}" srcOrd="1" destOrd="0" presId="urn:microsoft.com/office/officeart/2005/8/layout/cycle2"/>
    <dgm:cxn modelId="{EDFF4684-1BB3-4901-A0FC-7662E115E800}" type="presOf" srcId="{81D09372-E5B7-43BF-B461-B81BD2BC9041}" destId="{A2A886AF-BF28-4C2A-B8A9-DA60812BFBF9}" srcOrd="1" destOrd="0" presId="urn:microsoft.com/office/officeart/2005/8/layout/cycle2"/>
    <dgm:cxn modelId="{659032CB-FF44-41DF-9E68-6E97751AD108}" type="presOf" srcId="{9169458E-EAD3-42B0-A010-7530D262ED6E}" destId="{6ABEC6AA-2D0E-48F3-A125-9F45B874C37E}" srcOrd="0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A0584A22-335F-40C4-9574-F043D46B721A}" type="presOf" srcId="{70C805CE-C84A-4EE6-9D27-52CD4B0D710A}" destId="{744FB16C-6E97-435E-9560-E0E00C9F473B}" srcOrd="0" destOrd="0" presId="urn:microsoft.com/office/officeart/2005/8/layout/cycle2"/>
    <dgm:cxn modelId="{88F1BE47-275D-472B-B6CA-D151D43FB72C}" type="presOf" srcId="{F09C9572-2052-415D-A3C0-EA5E264F88A2}" destId="{BC0817DA-E96A-4B7D-A7CE-D59DDD6241B3}" srcOrd="1" destOrd="0" presId="urn:microsoft.com/office/officeart/2005/8/layout/cycle2"/>
    <dgm:cxn modelId="{3BB704F2-8B1E-4316-9015-8814B74951D7}" type="presParOf" srcId="{744FB16C-6E97-435E-9560-E0E00C9F473B}" destId="{90746180-80E9-4D3B-A5F8-5ACC3BA9BE20}" srcOrd="0" destOrd="0" presId="urn:microsoft.com/office/officeart/2005/8/layout/cycle2"/>
    <dgm:cxn modelId="{22918936-1AB8-4485-B6E6-94D153CCBDD1}" type="presParOf" srcId="{744FB16C-6E97-435E-9560-E0E00C9F473B}" destId="{246F81B2-1C79-4E8A-94B5-63A240D3FAC1}" srcOrd="1" destOrd="0" presId="urn:microsoft.com/office/officeart/2005/8/layout/cycle2"/>
    <dgm:cxn modelId="{CF5BE2C5-578F-4505-98A7-C1AEBF1A5FDF}" type="presParOf" srcId="{246F81B2-1C79-4E8A-94B5-63A240D3FAC1}" destId="{8FF28949-E203-4AB7-8C0F-B66491B037C9}" srcOrd="0" destOrd="0" presId="urn:microsoft.com/office/officeart/2005/8/layout/cycle2"/>
    <dgm:cxn modelId="{866673E9-4E97-44DB-8E00-A79F8ADA2C11}" type="presParOf" srcId="{744FB16C-6E97-435E-9560-E0E00C9F473B}" destId="{63E5A896-E9EA-4ACC-B9BA-140BFDEEB09B}" srcOrd="2" destOrd="0" presId="urn:microsoft.com/office/officeart/2005/8/layout/cycle2"/>
    <dgm:cxn modelId="{71AEA267-7A77-40D8-B845-0B627423DC1F}" type="presParOf" srcId="{744FB16C-6E97-435E-9560-E0E00C9F473B}" destId="{262A390C-4EEF-448B-A5E0-E0526E311A6B}" srcOrd="3" destOrd="0" presId="urn:microsoft.com/office/officeart/2005/8/layout/cycle2"/>
    <dgm:cxn modelId="{8BA7F23B-2767-49E2-BAF5-68AB2F71DB08}" type="presParOf" srcId="{262A390C-4EEF-448B-A5E0-E0526E311A6B}" destId="{BC0817DA-E96A-4B7D-A7CE-D59DDD6241B3}" srcOrd="0" destOrd="0" presId="urn:microsoft.com/office/officeart/2005/8/layout/cycle2"/>
    <dgm:cxn modelId="{4446A9F1-EF0B-4F64-9E4C-F144CD185FE6}" type="presParOf" srcId="{744FB16C-6E97-435E-9560-E0E00C9F473B}" destId="{CA0CACC1-A8B8-4E43-93FD-C0DFECBEEA8A}" srcOrd="4" destOrd="0" presId="urn:microsoft.com/office/officeart/2005/8/layout/cycle2"/>
    <dgm:cxn modelId="{E31A6269-D821-412C-AEB7-AB4D3C35F3BB}" type="presParOf" srcId="{744FB16C-6E97-435E-9560-E0E00C9F473B}" destId="{6E3CE27B-941D-489E-9E4E-7663AEA27EBF}" srcOrd="5" destOrd="0" presId="urn:microsoft.com/office/officeart/2005/8/layout/cycle2"/>
    <dgm:cxn modelId="{4ECE131E-2BCB-4B52-B6F4-D8D405052502}" type="presParOf" srcId="{6E3CE27B-941D-489E-9E4E-7663AEA27EBF}" destId="{7FCC6F91-F792-447E-AD91-871A61FEDCB8}" srcOrd="0" destOrd="0" presId="urn:microsoft.com/office/officeart/2005/8/layout/cycle2"/>
    <dgm:cxn modelId="{B929E9ED-9312-4A3F-A10E-3F28F7383D0B}" type="presParOf" srcId="{744FB16C-6E97-435E-9560-E0E00C9F473B}" destId="{30EEC6A2-EE08-4E06-A30F-FFFEB6D93D09}" srcOrd="6" destOrd="0" presId="urn:microsoft.com/office/officeart/2005/8/layout/cycle2"/>
    <dgm:cxn modelId="{68718676-4334-424D-AB9F-9D64AC83DFEF}" type="presParOf" srcId="{744FB16C-6E97-435E-9560-E0E00C9F473B}" destId="{6B3A2BCA-8451-42CA-8189-9782906BAEA0}" srcOrd="7" destOrd="0" presId="urn:microsoft.com/office/officeart/2005/8/layout/cycle2"/>
    <dgm:cxn modelId="{C0E5453A-8363-45DB-8276-046E8E345641}" type="presParOf" srcId="{6B3A2BCA-8451-42CA-8189-9782906BAEA0}" destId="{A2A886AF-BF28-4C2A-B8A9-DA60812BFBF9}" srcOrd="0" destOrd="0" presId="urn:microsoft.com/office/officeart/2005/8/layout/cycle2"/>
    <dgm:cxn modelId="{3BE5EE77-2EBB-48CE-B2F2-DB2A5203A02B}" type="presParOf" srcId="{744FB16C-6E97-435E-9560-E0E00C9F473B}" destId="{6ABEC6AA-2D0E-48F3-A125-9F45B874C37E}" srcOrd="8" destOrd="0" presId="urn:microsoft.com/office/officeart/2005/8/layout/cycle2"/>
    <dgm:cxn modelId="{3CEA92AC-7129-460C-88B3-3BA1B63114C9}" type="presParOf" srcId="{744FB16C-6E97-435E-9560-E0E00C9F473B}" destId="{FE113A2D-D259-425B-A879-45A9D289D1CC}" srcOrd="9" destOrd="0" presId="urn:microsoft.com/office/officeart/2005/8/layout/cycle2"/>
    <dgm:cxn modelId="{1E0BECA8-3975-4F7D-8A13-E2FDF78B932A}" type="presParOf" srcId="{FE113A2D-D259-425B-A879-45A9D289D1CC}" destId="{F6538354-430A-477B-B9D7-D2F0437E77AC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ED7B4F-EEAE-404C-BEE1-89FC64DCDC45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6095115-FEC0-4140-8111-7262AB5CDC2B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Взаимозависимость членов группы;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D43C1B-ECD6-4A6F-AAD8-C3C540D19655}" type="parTrans" cxnId="{E72399E2-41C4-4F1F-9E80-6CC63B4D77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13244BB-B42A-47AC-8459-7EC49CA3C42F}" type="sibTrans" cxnId="{E72399E2-41C4-4F1F-9E80-6CC63B4D77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0E810C3-EA28-480B-BA4A-C68AAE08E91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Личная ответственность каждого члена группы за успехи свои и товарищей;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24BD21-D037-4D63-9FB2-E70AF80628E5}" type="parTrans" cxnId="{505D84BC-02DC-4145-ABB5-76B3BB25CC5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C7BEEC2-95DB-430F-BE48-70F3C8EC01A8}" type="sibTrans" cxnId="{505D84BC-02DC-4145-ABB5-76B3BB25CC5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E81029-C37B-472D-9C1D-64232AC6A122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Совместная учебно-познавательная, творческая деятельность учащихся в группе;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4158B3-B211-4DB5-97E3-4C1FCFE765BB}" type="parTrans" cxnId="{5642544C-57BC-4749-A461-BE81B066E37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36C978B-8B9B-422C-9DE3-4B7A6FD5BC52}" type="sibTrans" cxnId="{5642544C-57BC-4749-A461-BE81B066E37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BF4EF68-05AB-4F18-B57F-F2D7267E36AE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Общая оценка работы группы.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C8EC478-1AB0-4DEE-A62C-157289948DC3}" type="parTrans" cxnId="{71DF988B-609B-4160-A960-F10B83351A4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45EE199-BC35-483A-B58D-FB3864488A53}" type="sibTrans" cxnId="{71DF988B-609B-4160-A960-F10B83351A4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73A1794-28F3-4016-8EBE-F1ADA4D7398F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Социализация деятельности учащихся в группах;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A21B6FB-3FF8-43D7-96AF-79759A803985}" type="parTrans" cxnId="{6E322B49-C282-468A-8C2E-FB6AAF8CEF6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CC44C90-71B0-475A-B8E9-CAC295570D2B}" type="sibTrans" cxnId="{6E322B49-C282-468A-8C2E-FB6AAF8CEF6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DE50E97-AD4C-4730-9A4C-CBECB16F3EA2}" type="pres">
      <dgm:prSet presAssocID="{FDED7B4F-EEAE-404C-BEE1-89FC64DCDC4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1F2D6-32B5-40D8-B8BA-A368044A6E0F}" type="pres">
      <dgm:prSet presAssocID="{16095115-FEC0-4140-8111-7262AB5CDC2B}" presName="comp" presStyleCnt="0"/>
      <dgm:spPr/>
      <dgm:t>
        <a:bodyPr/>
        <a:lstStyle/>
        <a:p>
          <a:endParaRPr lang="ru-RU"/>
        </a:p>
      </dgm:t>
    </dgm:pt>
    <dgm:pt modelId="{7F4CB765-782B-4058-9606-525264B83504}" type="pres">
      <dgm:prSet presAssocID="{16095115-FEC0-4140-8111-7262AB5CDC2B}" presName="box" presStyleLbl="node1" presStyleIdx="0" presStyleCnt="5"/>
      <dgm:spPr/>
      <dgm:t>
        <a:bodyPr/>
        <a:lstStyle/>
        <a:p>
          <a:endParaRPr lang="ru-RU"/>
        </a:p>
      </dgm:t>
    </dgm:pt>
    <dgm:pt modelId="{E224CA6E-CD12-4CF0-9422-5D042D475D5C}" type="pres">
      <dgm:prSet presAssocID="{16095115-FEC0-4140-8111-7262AB5CDC2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4DE351-F63A-422A-BB87-4ACE23162574}" type="pres">
      <dgm:prSet presAssocID="{16095115-FEC0-4140-8111-7262AB5CDC2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8E5D6-568C-45A1-AAF0-571D7A200184}" type="pres">
      <dgm:prSet presAssocID="{D13244BB-B42A-47AC-8459-7EC49CA3C42F}" presName="spacer" presStyleCnt="0"/>
      <dgm:spPr/>
      <dgm:t>
        <a:bodyPr/>
        <a:lstStyle/>
        <a:p>
          <a:endParaRPr lang="ru-RU"/>
        </a:p>
      </dgm:t>
    </dgm:pt>
    <dgm:pt modelId="{04083C84-F4C2-47EC-A4E7-3CCDB9FEFB83}" type="pres">
      <dgm:prSet presAssocID="{10E810C3-EA28-480B-BA4A-C68AAE08E919}" presName="comp" presStyleCnt="0"/>
      <dgm:spPr/>
      <dgm:t>
        <a:bodyPr/>
        <a:lstStyle/>
        <a:p>
          <a:endParaRPr lang="ru-RU"/>
        </a:p>
      </dgm:t>
    </dgm:pt>
    <dgm:pt modelId="{C88F34E9-EC12-4638-BD03-30491B2CB814}" type="pres">
      <dgm:prSet presAssocID="{10E810C3-EA28-480B-BA4A-C68AAE08E919}" presName="box" presStyleLbl="node1" presStyleIdx="1" presStyleCnt="5"/>
      <dgm:spPr/>
      <dgm:t>
        <a:bodyPr/>
        <a:lstStyle/>
        <a:p>
          <a:endParaRPr lang="ru-RU"/>
        </a:p>
      </dgm:t>
    </dgm:pt>
    <dgm:pt modelId="{C8DA4016-83B3-47AF-9B21-93A790250570}" type="pres">
      <dgm:prSet presAssocID="{10E810C3-EA28-480B-BA4A-C68AAE08E919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595727-C863-47F7-8E13-9368943A0028}" type="pres">
      <dgm:prSet presAssocID="{10E810C3-EA28-480B-BA4A-C68AAE08E91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00FA7-B454-428E-925B-27510C595C57}" type="pres">
      <dgm:prSet presAssocID="{CC7BEEC2-95DB-430F-BE48-70F3C8EC01A8}" presName="spacer" presStyleCnt="0"/>
      <dgm:spPr/>
      <dgm:t>
        <a:bodyPr/>
        <a:lstStyle/>
        <a:p>
          <a:endParaRPr lang="ru-RU"/>
        </a:p>
      </dgm:t>
    </dgm:pt>
    <dgm:pt modelId="{2C577D8D-34FC-48E2-B4DC-E8D40A3777D6}" type="pres">
      <dgm:prSet presAssocID="{3FE81029-C37B-472D-9C1D-64232AC6A122}" presName="comp" presStyleCnt="0"/>
      <dgm:spPr/>
      <dgm:t>
        <a:bodyPr/>
        <a:lstStyle/>
        <a:p>
          <a:endParaRPr lang="ru-RU"/>
        </a:p>
      </dgm:t>
    </dgm:pt>
    <dgm:pt modelId="{82116582-FA58-45D0-A085-424CB6D57641}" type="pres">
      <dgm:prSet presAssocID="{3FE81029-C37B-472D-9C1D-64232AC6A122}" presName="box" presStyleLbl="node1" presStyleIdx="2" presStyleCnt="5"/>
      <dgm:spPr/>
      <dgm:t>
        <a:bodyPr/>
        <a:lstStyle/>
        <a:p>
          <a:endParaRPr lang="ru-RU"/>
        </a:p>
      </dgm:t>
    </dgm:pt>
    <dgm:pt modelId="{74F4D8B3-A484-4538-9012-A0C20B7D8C67}" type="pres">
      <dgm:prSet presAssocID="{3FE81029-C37B-472D-9C1D-64232AC6A122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583D88-3B71-46CB-A92E-103AC2559B9D}" type="pres">
      <dgm:prSet presAssocID="{3FE81029-C37B-472D-9C1D-64232AC6A12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18DFB-0872-4894-892C-46792ACE04D7}" type="pres">
      <dgm:prSet presAssocID="{236C978B-8B9B-422C-9DE3-4B7A6FD5BC52}" presName="spacer" presStyleCnt="0"/>
      <dgm:spPr/>
      <dgm:t>
        <a:bodyPr/>
        <a:lstStyle/>
        <a:p>
          <a:endParaRPr lang="ru-RU"/>
        </a:p>
      </dgm:t>
    </dgm:pt>
    <dgm:pt modelId="{B71E77F7-9A30-40E5-BAE9-A43B7F0D390A}" type="pres">
      <dgm:prSet presAssocID="{C73A1794-28F3-4016-8EBE-F1ADA4D7398F}" presName="comp" presStyleCnt="0"/>
      <dgm:spPr/>
      <dgm:t>
        <a:bodyPr/>
        <a:lstStyle/>
        <a:p>
          <a:endParaRPr lang="ru-RU"/>
        </a:p>
      </dgm:t>
    </dgm:pt>
    <dgm:pt modelId="{AEA29A9E-F3FE-437B-BF1C-7B5AF64E2B5C}" type="pres">
      <dgm:prSet presAssocID="{C73A1794-28F3-4016-8EBE-F1ADA4D7398F}" presName="box" presStyleLbl="node1" presStyleIdx="3" presStyleCnt="5"/>
      <dgm:spPr/>
      <dgm:t>
        <a:bodyPr/>
        <a:lstStyle/>
        <a:p>
          <a:endParaRPr lang="ru-RU"/>
        </a:p>
      </dgm:t>
    </dgm:pt>
    <dgm:pt modelId="{52E7BDA5-E262-412C-BE60-F77628E8FE95}" type="pres">
      <dgm:prSet presAssocID="{C73A1794-28F3-4016-8EBE-F1ADA4D7398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DB0FEE-5F68-46EB-A40E-3A5C1EDF7E49}" type="pres">
      <dgm:prSet presAssocID="{C73A1794-28F3-4016-8EBE-F1ADA4D7398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746C6-3321-41DB-A085-48A3CDBEEEBD}" type="pres">
      <dgm:prSet presAssocID="{6CC44C90-71B0-475A-B8E9-CAC295570D2B}" presName="spacer" presStyleCnt="0"/>
      <dgm:spPr/>
      <dgm:t>
        <a:bodyPr/>
        <a:lstStyle/>
        <a:p>
          <a:endParaRPr lang="ru-RU"/>
        </a:p>
      </dgm:t>
    </dgm:pt>
    <dgm:pt modelId="{B0F829C8-C7C8-4F11-A690-6CB0715721C3}" type="pres">
      <dgm:prSet presAssocID="{0BF4EF68-05AB-4F18-B57F-F2D7267E36AE}" presName="comp" presStyleCnt="0"/>
      <dgm:spPr/>
      <dgm:t>
        <a:bodyPr/>
        <a:lstStyle/>
        <a:p>
          <a:endParaRPr lang="ru-RU"/>
        </a:p>
      </dgm:t>
    </dgm:pt>
    <dgm:pt modelId="{76823CCF-2D3E-498B-9277-61C9A5F55CD5}" type="pres">
      <dgm:prSet presAssocID="{0BF4EF68-05AB-4F18-B57F-F2D7267E36AE}" presName="box" presStyleLbl="node1" presStyleIdx="4" presStyleCnt="5"/>
      <dgm:spPr/>
      <dgm:t>
        <a:bodyPr/>
        <a:lstStyle/>
        <a:p>
          <a:endParaRPr lang="ru-RU"/>
        </a:p>
      </dgm:t>
    </dgm:pt>
    <dgm:pt modelId="{60CF141E-4C24-48B4-B903-D761AD2B5152}" type="pres">
      <dgm:prSet presAssocID="{0BF4EF68-05AB-4F18-B57F-F2D7267E36AE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0295DF5-77F0-4D2B-9A74-68A0960D58C9}" type="pres">
      <dgm:prSet presAssocID="{0BF4EF68-05AB-4F18-B57F-F2D7267E36A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A3680-8E30-4AE9-8618-FDE15C2D41B8}" type="presOf" srcId="{16095115-FEC0-4140-8111-7262AB5CDC2B}" destId="{7F4CB765-782B-4058-9606-525264B83504}" srcOrd="0" destOrd="0" presId="urn:microsoft.com/office/officeart/2005/8/layout/vList4"/>
    <dgm:cxn modelId="{7F9F724E-3B71-4FCE-A12A-C2C730FEE314}" type="presOf" srcId="{10E810C3-EA28-480B-BA4A-C68AAE08E919}" destId="{E5595727-C863-47F7-8E13-9368943A0028}" srcOrd="1" destOrd="0" presId="urn:microsoft.com/office/officeart/2005/8/layout/vList4"/>
    <dgm:cxn modelId="{6E322B49-C282-468A-8C2E-FB6AAF8CEF61}" srcId="{FDED7B4F-EEAE-404C-BEE1-89FC64DCDC45}" destId="{C73A1794-28F3-4016-8EBE-F1ADA4D7398F}" srcOrd="3" destOrd="0" parTransId="{FA21B6FB-3FF8-43D7-96AF-79759A803985}" sibTransId="{6CC44C90-71B0-475A-B8E9-CAC295570D2B}"/>
    <dgm:cxn modelId="{EBEBF4ED-363C-46CA-AB03-08978D8D8878}" type="presOf" srcId="{16095115-FEC0-4140-8111-7262AB5CDC2B}" destId="{B64DE351-F63A-422A-BB87-4ACE23162574}" srcOrd="1" destOrd="0" presId="urn:microsoft.com/office/officeart/2005/8/layout/vList4"/>
    <dgm:cxn modelId="{E72399E2-41C4-4F1F-9E80-6CC63B4D7750}" srcId="{FDED7B4F-EEAE-404C-BEE1-89FC64DCDC45}" destId="{16095115-FEC0-4140-8111-7262AB5CDC2B}" srcOrd="0" destOrd="0" parTransId="{DED43C1B-ECD6-4A6F-AAD8-C3C540D19655}" sibTransId="{D13244BB-B42A-47AC-8459-7EC49CA3C42F}"/>
    <dgm:cxn modelId="{71DF988B-609B-4160-A960-F10B83351A43}" srcId="{FDED7B4F-EEAE-404C-BEE1-89FC64DCDC45}" destId="{0BF4EF68-05AB-4F18-B57F-F2D7267E36AE}" srcOrd="4" destOrd="0" parTransId="{4C8EC478-1AB0-4DEE-A62C-157289948DC3}" sibTransId="{445EE199-BC35-483A-B58D-FB3864488A53}"/>
    <dgm:cxn modelId="{D3BC5BB5-1B30-465C-95C0-B609182C5956}" type="presOf" srcId="{3FE81029-C37B-472D-9C1D-64232AC6A122}" destId="{0B583D88-3B71-46CB-A92E-103AC2559B9D}" srcOrd="1" destOrd="0" presId="urn:microsoft.com/office/officeart/2005/8/layout/vList4"/>
    <dgm:cxn modelId="{2AABF816-9A00-4439-8CCC-D17C56E23609}" type="presOf" srcId="{C73A1794-28F3-4016-8EBE-F1ADA4D7398F}" destId="{AEA29A9E-F3FE-437B-BF1C-7B5AF64E2B5C}" srcOrd="0" destOrd="0" presId="urn:microsoft.com/office/officeart/2005/8/layout/vList4"/>
    <dgm:cxn modelId="{1B5BE8E3-CD71-4DA6-95CC-2A74B3707206}" type="presOf" srcId="{10E810C3-EA28-480B-BA4A-C68AAE08E919}" destId="{C88F34E9-EC12-4638-BD03-30491B2CB814}" srcOrd="0" destOrd="0" presId="urn:microsoft.com/office/officeart/2005/8/layout/vList4"/>
    <dgm:cxn modelId="{44F2DEEB-B62D-449B-9570-0AF83721EFC7}" type="presOf" srcId="{0BF4EF68-05AB-4F18-B57F-F2D7267E36AE}" destId="{A0295DF5-77F0-4D2B-9A74-68A0960D58C9}" srcOrd="1" destOrd="0" presId="urn:microsoft.com/office/officeart/2005/8/layout/vList4"/>
    <dgm:cxn modelId="{871EBF0B-ACAD-4747-A207-EC25603527A2}" type="presOf" srcId="{FDED7B4F-EEAE-404C-BEE1-89FC64DCDC45}" destId="{7DE50E97-AD4C-4730-9A4C-CBECB16F3EA2}" srcOrd="0" destOrd="0" presId="urn:microsoft.com/office/officeart/2005/8/layout/vList4"/>
    <dgm:cxn modelId="{C0D491DD-3E26-4D80-886C-CEE9F04B4A37}" type="presOf" srcId="{C73A1794-28F3-4016-8EBE-F1ADA4D7398F}" destId="{69DB0FEE-5F68-46EB-A40E-3A5C1EDF7E49}" srcOrd="1" destOrd="0" presId="urn:microsoft.com/office/officeart/2005/8/layout/vList4"/>
    <dgm:cxn modelId="{505D84BC-02DC-4145-ABB5-76B3BB25CC57}" srcId="{FDED7B4F-EEAE-404C-BEE1-89FC64DCDC45}" destId="{10E810C3-EA28-480B-BA4A-C68AAE08E919}" srcOrd="1" destOrd="0" parTransId="{6824BD21-D037-4D63-9FB2-E70AF80628E5}" sibTransId="{CC7BEEC2-95DB-430F-BE48-70F3C8EC01A8}"/>
    <dgm:cxn modelId="{5642544C-57BC-4749-A461-BE81B066E378}" srcId="{FDED7B4F-EEAE-404C-BEE1-89FC64DCDC45}" destId="{3FE81029-C37B-472D-9C1D-64232AC6A122}" srcOrd="2" destOrd="0" parTransId="{834158B3-B211-4DB5-97E3-4C1FCFE765BB}" sibTransId="{236C978B-8B9B-422C-9DE3-4B7A6FD5BC52}"/>
    <dgm:cxn modelId="{DCF98654-47B7-4D8F-A00F-9D4BF99576EB}" type="presOf" srcId="{3FE81029-C37B-472D-9C1D-64232AC6A122}" destId="{82116582-FA58-45D0-A085-424CB6D57641}" srcOrd="0" destOrd="0" presId="urn:microsoft.com/office/officeart/2005/8/layout/vList4"/>
    <dgm:cxn modelId="{4B223A1A-6B83-4F2F-B39A-19B4517B0D63}" type="presOf" srcId="{0BF4EF68-05AB-4F18-B57F-F2D7267E36AE}" destId="{76823CCF-2D3E-498B-9277-61C9A5F55CD5}" srcOrd="0" destOrd="0" presId="urn:microsoft.com/office/officeart/2005/8/layout/vList4"/>
    <dgm:cxn modelId="{028A73BA-9679-410C-83CF-E7E3DA62EEEF}" type="presParOf" srcId="{7DE50E97-AD4C-4730-9A4C-CBECB16F3EA2}" destId="{A271F2D6-32B5-40D8-B8BA-A368044A6E0F}" srcOrd="0" destOrd="0" presId="urn:microsoft.com/office/officeart/2005/8/layout/vList4"/>
    <dgm:cxn modelId="{45B01643-D25C-4276-B964-88A33DF121E6}" type="presParOf" srcId="{A271F2D6-32B5-40D8-B8BA-A368044A6E0F}" destId="{7F4CB765-782B-4058-9606-525264B83504}" srcOrd="0" destOrd="0" presId="urn:microsoft.com/office/officeart/2005/8/layout/vList4"/>
    <dgm:cxn modelId="{C43F90A1-933D-4915-A75F-A71E2387CFB4}" type="presParOf" srcId="{A271F2D6-32B5-40D8-B8BA-A368044A6E0F}" destId="{E224CA6E-CD12-4CF0-9422-5D042D475D5C}" srcOrd="1" destOrd="0" presId="urn:microsoft.com/office/officeart/2005/8/layout/vList4"/>
    <dgm:cxn modelId="{B616D2B4-6E8F-4D40-BB60-AB48F4B41D93}" type="presParOf" srcId="{A271F2D6-32B5-40D8-B8BA-A368044A6E0F}" destId="{B64DE351-F63A-422A-BB87-4ACE23162574}" srcOrd="2" destOrd="0" presId="urn:microsoft.com/office/officeart/2005/8/layout/vList4"/>
    <dgm:cxn modelId="{B49B62FD-2ECB-4451-975C-603F40F6D6ED}" type="presParOf" srcId="{7DE50E97-AD4C-4730-9A4C-CBECB16F3EA2}" destId="{4998E5D6-568C-45A1-AAF0-571D7A200184}" srcOrd="1" destOrd="0" presId="urn:microsoft.com/office/officeart/2005/8/layout/vList4"/>
    <dgm:cxn modelId="{244375A7-5A4F-4847-ADAA-10AD9E25CC1A}" type="presParOf" srcId="{7DE50E97-AD4C-4730-9A4C-CBECB16F3EA2}" destId="{04083C84-F4C2-47EC-A4E7-3CCDB9FEFB83}" srcOrd="2" destOrd="0" presId="urn:microsoft.com/office/officeart/2005/8/layout/vList4"/>
    <dgm:cxn modelId="{5601867C-2A8F-4B0A-BFA5-FC9C0C5761C8}" type="presParOf" srcId="{04083C84-F4C2-47EC-A4E7-3CCDB9FEFB83}" destId="{C88F34E9-EC12-4638-BD03-30491B2CB814}" srcOrd="0" destOrd="0" presId="urn:microsoft.com/office/officeart/2005/8/layout/vList4"/>
    <dgm:cxn modelId="{6E67B4D2-37B0-4B43-BCFB-674D8DF52C3E}" type="presParOf" srcId="{04083C84-F4C2-47EC-A4E7-3CCDB9FEFB83}" destId="{C8DA4016-83B3-47AF-9B21-93A790250570}" srcOrd="1" destOrd="0" presId="urn:microsoft.com/office/officeart/2005/8/layout/vList4"/>
    <dgm:cxn modelId="{24A70384-E1ED-46F5-8ADD-04AB2965D591}" type="presParOf" srcId="{04083C84-F4C2-47EC-A4E7-3CCDB9FEFB83}" destId="{E5595727-C863-47F7-8E13-9368943A0028}" srcOrd="2" destOrd="0" presId="urn:microsoft.com/office/officeart/2005/8/layout/vList4"/>
    <dgm:cxn modelId="{52D679C8-C6CD-4DB8-BC9E-2E30CB4C3DCC}" type="presParOf" srcId="{7DE50E97-AD4C-4730-9A4C-CBECB16F3EA2}" destId="{72700FA7-B454-428E-925B-27510C595C57}" srcOrd="3" destOrd="0" presId="urn:microsoft.com/office/officeart/2005/8/layout/vList4"/>
    <dgm:cxn modelId="{3F00573C-562C-4ECE-A25E-9FC7A45616EF}" type="presParOf" srcId="{7DE50E97-AD4C-4730-9A4C-CBECB16F3EA2}" destId="{2C577D8D-34FC-48E2-B4DC-E8D40A3777D6}" srcOrd="4" destOrd="0" presId="urn:microsoft.com/office/officeart/2005/8/layout/vList4"/>
    <dgm:cxn modelId="{CCE79C71-6243-4F21-9AE2-C28C4861A28F}" type="presParOf" srcId="{2C577D8D-34FC-48E2-B4DC-E8D40A3777D6}" destId="{82116582-FA58-45D0-A085-424CB6D57641}" srcOrd="0" destOrd="0" presId="urn:microsoft.com/office/officeart/2005/8/layout/vList4"/>
    <dgm:cxn modelId="{4922FA97-46BB-46C3-9269-02D86066E3D5}" type="presParOf" srcId="{2C577D8D-34FC-48E2-B4DC-E8D40A3777D6}" destId="{74F4D8B3-A484-4538-9012-A0C20B7D8C67}" srcOrd="1" destOrd="0" presId="urn:microsoft.com/office/officeart/2005/8/layout/vList4"/>
    <dgm:cxn modelId="{1E63F8F0-1680-49B3-8C50-0961DDD62C64}" type="presParOf" srcId="{2C577D8D-34FC-48E2-B4DC-E8D40A3777D6}" destId="{0B583D88-3B71-46CB-A92E-103AC2559B9D}" srcOrd="2" destOrd="0" presId="urn:microsoft.com/office/officeart/2005/8/layout/vList4"/>
    <dgm:cxn modelId="{67C9D946-9E0C-4AAE-ADCD-092D4D041EEB}" type="presParOf" srcId="{7DE50E97-AD4C-4730-9A4C-CBECB16F3EA2}" destId="{7BD18DFB-0872-4894-892C-46792ACE04D7}" srcOrd="5" destOrd="0" presId="urn:microsoft.com/office/officeart/2005/8/layout/vList4"/>
    <dgm:cxn modelId="{59E8911B-01E3-44C6-B270-313C6F4E2DE2}" type="presParOf" srcId="{7DE50E97-AD4C-4730-9A4C-CBECB16F3EA2}" destId="{B71E77F7-9A30-40E5-BAE9-A43B7F0D390A}" srcOrd="6" destOrd="0" presId="urn:microsoft.com/office/officeart/2005/8/layout/vList4"/>
    <dgm:cxn modelId="{D0D80313-A08B-4883-A8B4-D62FC1844D6D}" type="presParOf" srcId="{B71E77F7-9A30-40E5-BAE9-A43B7F0D390A}" destId="{AEA29A9E-F3FE-437B-BF1C-7B5AF64E2B5C}" srcOrd="0" destOrd="0" presId="urn:microsoft.com/office/officeart/2005/8/layout/vList4"/>
    <dgm:cxn modelId="{677F1061-A07B-4DF0-9BB3-D0C488450B48}" type="presParOf" srcId="{B71E77F7-9A30-40E5-BAE9-A43B7F0D390A}" destId="{52E7BDA5-E262-412C-BE60-F77628E8FE95}" srcOrd="1" destOrd="0" presId="urn:microsoft.com/office/officeart/2005/8/layout/vList4"/>
    <dgm:cxn modelId="{E4F06484-2CF2-4DB1-8845-62FA841B2303}" type="presParOf" srcId="{B71E77F7-9A30-40E5-BAE9-A43B7F0D390A}" destId="{69DB0FEE-5F68-46EB-A40E-3A5C1EDF7E49}" srcOrd="2" destOrd="0" presId="urn:microsoft.com/office/officeart/2005/8/layout/vList4"/>
    <dgm:cxn modelId="{F8E30BED-332A-4A78-B7AB-923FDA1FEDEA}" type="presParOf" srcId="{7DE50E97-AD4C-4730-9A4C-CBECB16F3EA2}" destId="{304746C6-3321-41DB-A085-48A3CDBEEEBD}" srcOrd="7" destOrd="0" presId="urn:microsoft.com/office/officeart/2005/8/layout/vList4"/>
    <dgm:cxn modelId="{B0AAB43C-1174-4FF1-A24D-A18C12699DB3}" type="presParOf" srcId="{7DE50E97-AD4C-4730-9A4C-CBECB16F3EA2}" destId="{B0F829C8-C7C8-4F11-A690-6CB0715721C3}" srcOrd="8" destOrd="0" presId="urn:microsoft.com/office/officeart/2005/8/layout/vList4"/>
    <dgm:cxn modelId="{C54EDCCD-B78F-4263-96EE-0FE9D502AB43}" type="presParOf" srcId="{B0F829C8-C7C8-4F11-A690-6CB0715721C3}" destId="{76823CCF-2D3E-498B-9277-61C9A5F55CD5}" srcOrd="0" destOrd="0" presId="urn:microsoft.com/office/officeart/2005/8/layout/vList4"/>
    <dgm:cxn modelId="{C214FE00-65DC-40E6-A5DF-6FF96A7CEBA1}" type="presParOf" srcId="{B0F829C8-C7C8-4F11-A690-6CB0715721C3}" destId="{60CF141E-4C24-48B4-B903-D761AD2B5152}" srcOrd="1" destOrd="0" presId="urn:microsoft.com/office/officeart/2005/8/layout/vList4"/>
    <dgm:cxn modelId="{191B49A1-2BB7-462D-B5C3-C4748A8B9564}" type="presParOf" srcId="{B0F829C8-C7C8-4F11-A690-6CB0715721C3}" destId="{A0295DF5-77F0-4D2B-9A74-68A0960D58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AA15966-F4D3-4851-BCFE-AB57D0CCE5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8A65297-4498-4EB5-8BE7-801AD720B0FC}">
      <dgm:prSet phldrT="[Текст]" custT="1"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повысилась степень самостоятельности при работе с дополнительными источниками, инициативность учащихся </a:t>
          </a:r>
        </a:p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и их познавательная мотивация;</a:t>
          </a:r>
        </a:p>
        <a:p>
          <a:pPr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AEAC173C-160A-4CCC-AC29-42A8CF83DB6B}" type="parTrans" cxnId="{C07AFB54-A08C-4FE1-B89D-1712A6352E4C}">
      <dgm:prSet/>
      <dgm:spPr/>
      <dgm:t>
        <a:bodyPr/>
        <a:lstStyle/>
        <a:p>
          <a:pPr algn="r"/>
          <a:endParaRPr lang="ru-RU"/>
        </a:p>
      </dgm:t>
    </dgm:pt>
    <dgm:pt modelId="{2E575C2E-A5F3-48A0-8E93-E9B78651247E}" type="sibTrans" cxnId="{C07AFB54-A08C-4FE1-B89D-1712A6352E4C}">
      <dgm:prSet/>
      <dgm:spPr/>
      <dgm:t>
        <a:bodyPr/>
        <a:lstStyle/>
        <a:p>
          <a:pPr algn="r"/>
          <a:endParaRPr lang="ru-RU"/>
        </a:p>
      </dgm:t>
    </dgm:pt>
    <dgm:pt modelId="{A72CCE85-46B4-47D9-8BFD-82DFD05E0894}">
      <dgm:prSet phldrT="[Текст]" custT="1"/>
      <dgm:spPr/>
      <dgm:t>
        <a:bodyPr/>
        <a:lstStyle/>
        <a:p>
          <a:pPr algn="r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повысился уровень развития внимания, наблюдательности, памяти, фантазии;</a:t>
          </a:r>
          <a:endParaRPr lang="ru-RU" sz="2200" dirty="0"/>
        </a:p>
      </dgm:t>
    </dgm:pt>
    <dgm:pt modelId="{26A38125-9726-4A7F-8377-7F0504F95E77}" type="parTrans" cxnId="{985FE9FD-BAB3-4E1A-A35C-5FBE55B6CD37}">
      <dgm:prSet/>
      <dgm:spPr/>
      <dgm:t>
        <a:bodyPr/>
        <a:lstStyle/>
        <a:p>
          <a:pPr algn="r"/>
          <a:endParaRPr lang="ru-RU"/>
        </a:p>
      </dgm:t>
    </dgm:pt>
    <dgm:pt modelId="{AA1874F2-6406-4784-BB66-5C7E8FB20757}" type="sibTrans" cxnId="{985FE9FD-BAB3-4E1A-A35C-5FBE55B6CD37}">
      <dgm:prSet/>
      <dgm:spPr/>
      <dgm:t>
        <a:bodyPr/>
        <a:lstStyle/>
        <a:p>
          <a:pPr algn="r"/>
          <a:endParaRPr lang="ru-RU"/>
        </a:p>
      </dgm:t>
    </dgm:pt>
    <dgm:pt modelId="{B407C9B4-5952-4DE9-874E-F301671C3159}">
      <dgm:prSet phldrT="[Текст]" custT="1"/>
      <dgm:spPr/>
      <dgm:t>
        <a:bodyPr/>
        <a:lstStyle/>
        <a:p>
          <a:pPr algn="r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самостоятельно работают с текстом; отличные результаты техники чтения;</a:t>
          </a:r>
          <a:endParaRPr lang="ru-RU" sz="2200" dirty="0"/>
        </a:p>
      </dgm:t>
    </dgm:pt>
    <dgm:pt modelId="{50527FAB-C0AC-4979-808F-A447B590E711}" type="parTrans" cxnId="{7495C05B-3E26-41A9-9351-0EFB788F1A12}">
      <dgm:prSet/>
      <dgm:spPr/>
      <dgm:t>
        <a:bodyPr/>
        <a:lstStyle/>
        <a:p>
          <a:pPr algn="r"/>
          <a:endParaRPr lang="ru-RU"/>
        </a:p>
      </dgm:t>
    </dgm:pt>
    <dgm:pt modelId="{25E1C8B8-658A-4926-89EF-0475B5251C66}" type="sibTrans" cxnId="{7495C05B-3E26-41A9-9351-0EFB788F1A12}">
      <dgm:prSet/>
      <dgm:spPr/>
      <dgm:t>
        <a:bodyPr/>
        <a:lstStyle/>
        <a:p>
          <a:pPr algn="r"/>
          <a:endParaRPr lang="ru-RU"/>
        </a:p>
      </dgm:t>
    </dgm:pt>
    <dgm:pt modelId="{9BE58DE2-B148-4087-979C-2B636F697F41}">
      <dgm:prSet phldrT="[Текст]" custT="1"/>
      <dgm:spPr/>
      <dgm:t>
        <a:bodyPr/>
        <a:lstStyle/>
        <a:p>
          <a:pPr algn="r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научились уважительно и творчески обращаться со словом, умеют пользоваться словарями;</a:t>
          </a:r>
          <a:endParaRPr lang="ru-RU" sz="2200" dirty="0"/>
        </a:p>
      </dgm:t>
    </dgm:pt>
    <dgm:pt modelId="{8F818EB9-7432-40D7-BC4C-315F3266B33D}" type="parTrans" cxnId="{FB15AAE6-6A56-416F-BD00-455B3215F79C}">
      <dgm:prSet/>
      <dgm:spPr/>
      <dgm:t>
        <a:bodyPr/>
        <a:lstStyle/>
        <a:p>
          <a:pPr algn="r"/>
          <a:endParaRPr lang="ru-RU"/>
        </a:p>
      </dgm:t>
    </dgm:pt>
    <dgm:pt modelId="{2BF61B79-9661-4734-BC23-65F718EEB524}" type="sibTrans" cxnId="{FB15AAE6-6A56-416F-BD00-455B3215F79C}">
      <dgm:prSet/>
      <dgm:spPr/>
      <dgm:t>
        <a:bodyPr/>
        <a:lstStyle/>
        <a:p>
          <a:pPr algn="r"/>
          <a:endParaRPr lang="ru-RU"/>
        </a:p>
      </dgm:t>
    </dgm:pt>
    <dgm:pt modelId="{04402813-4035-484D-887C-9CFA8D986F61}">
      <dgm:prSet phldrT="[Текст]" custT="1"/>
      <dgm:spPr/>
      <dgm:t>
        <a:bodyPr/>
        <a:lstStyle/>
        <a:p>
          <a:pPr algn="r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появилась потребность в самостоятельной творческой работе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/>
        </a:p>
      </dgm:t>
    </dgm:pt>
    <dgm:pt modelId="{178792F1-151F-4415-BFE6-078EA24FBE22}" type="parTrans" cxnId="{7419EB89-F8E6-4766-92FA-5886DFA85018}">
      <dgm:prSet/>
      <dgm:spPr/>
      <dgm:t>
        <a:bodyPr/>
        <a:lstStyle/>
        <a:p>
          <a:pPr algn="r"/>
          <a:endParaRPr lang="ru-RU"/>
        </a:p>
      </dgm:t>
    </dgm:pt>
    <dgm:pt modelId="{284F5F3D-82FB-4171-A93B-C180725C9D11}" type="sibTrans" cxnId="{7419EB89-F8E6-4766-92FA-5886DFA85018}">
      <dgm:prSet/>
      <dgm:spPr/>
      <dgm:t>
        <a:bodyPr/>
        <a:lstStyle/>
        <a:p>
          <a:pPr algn="r"/>
          <a:endParaRPr lang="ru-RU"/>
        </a:p>
      </dgm:t>
    </dgm:pt>
    <dgm:pt modelId="{10299054-0A3F-4E58-B616-A5EA35B4208B}" type="pres">
      <dgm:prSet presAssocID="{4AA15966-F4D3-4851-BCFE-AB57D0CCE526}" presName="arrowDiagram" presStyleCnt="0">
        <dgm:presLayoutVars>
          <dgm:chMax val="5"/>
          <dgm:dir/>
          <dgm:resizeHandles val="exact"/>
        </dgm:presLayoutVars>
      </dgm:prSet>
      <dgm:spPr/>
    </dgm:pt>
    <dgm:pt modelId="{A7D57BA4-5377-47DC-8507-7C293FC620EA}" type="pres">
      <dgm:prSet presAssocID="{4AA15966-F4D3-4851-BCFE-AB57D0CCE526}" presName="arrow" presStyleLbl="bgShp" presStyleIdx="0" presStyleCnt="1" custAng="20661459" custScaleX="86489" custScaleY="84600" custLinFactNeighborX="-13050" custLinFactNeighborY="2187"/>
      <dgm:spPr>
        <a:solidFill>
          <a:schemeClr val="bg2">
            <a:lumMod val="50000"/>
          </a:schemeClr>
        </a:solidFill>
      </dgm:spPr>
    </dgm:pt>
    <dgm:pt modelId="{A5AA30FD-2AA4-4A2C-8340-F8C61949F37D}" type="pres">
      <dgm:prSet presAssocID="{4AA15966-F4D3-4851-BCFE-AB57D0CCE526}" presName="arrowDiagram5" presStyleCnt="0"/>
      <dgm:spPr/>
    </dgm:pt>
    <dgm:pt modelId="{AEDCAA42-B7D7-461B-8697-9783AEA94ABA}" type="pres">
      <dgm:prSet presAssocID="{98A65297-4498-4EB5-8BE7-801AD720B0FC}" presName="bullet5a" presStyleLbl="node1" presStyleIdx="0" presStyleCnt="5" custLinFactX="221398" custLinFactY="86370" custLinFactNeighborX="300000" custLinFactNeighborY="100000"/>
      <dgm:spPr>
        <a:solidFill>
          <a:schemeClr val="bg2">
            <a:lumMod val="25000"/>
          </a:schemeClr>
        </a:solidFill>
      </dgm:spPr>
    </dgm:pt>
    <dgm:pt modelId="{00363A07-70AB-4F9E-BF02-755B48C01813}" type="pres">
      <dgm:prSet presAssocID="{98A65297-4498-4EB5-8BE7-801AD720B0FC}" presName="textBox5a" presStyleLbl="revTx" presStyleIdx="0" presStyleCnt="5" custScaleX="763359" custScaleY="88707" custLinFactX="100000" custLinFactNeighborX="133648" custLinFactNeighborY="33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3C8A2-B5DC-4B3B-B5DF-56E1847A6606}" type="pres">
      <dgm:prSet presAssocID="{A72CCE85-46B4-47D9-8BFD-82DFD05E0894}" presName="bullet5b" presStyleLbl="node1" presStyleIdx="1" presStyleCnt="5" custLinFactX="57847" custLinFactY="58964" custLinFactNeighborX="100000" custLinFactNeighborY="100000"/>
      <dgm:spPr>
        <a:solidFill>
          <a:schemeClr val="bg2">
            <a:lumMod val="25000"/>
          </a:schemeClr>
        </a:solidFill>
      </dgm:spPr>
    </dgm:pt>
    <dgm:pt modelId="{04351497-03C0-41FB-AD60-0F95C764645C}" type="pres">
      <dgm:prSet presAssocID="{A72CCE85-46B4-47D9-8BFD-82DFD05E0894}" presName="textBox5b" presStyleLbl="revTx" presStyleIdx="1" presStyleCnt="5" custScaleX="534944" custScaleY="26308" custLinFactX="24606" custLinFactNeighborX="100000" custLinFactNeighborY="-5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EAD19-6E8F-4178-ADF0-B0BFEF68598A}" type="pres">
      <dgm:prSet presAssocID="{B407C9B4-5952-4DE9-874E-F301671C3159}" presName="bullet5c" presStyleLbl="node1" presStyleIdx="2" presStyleCnt="5" custLinFactNeighborX="22625" custLinFactNeighborY="98623"/>
      <dgm:spPr>
        <a:solidFill>
          <a:schemeClr val="bg2">
            <a:lumMod val="25000"/>
          </a:schemeClr>
        </a:solidFill>
      </dgm:spPr>
    </dgm:pt>
    <dgm:pt modelId="{3651266D-C1F8-4F69-BE2B-585E811637AF}" type="pres">
      <dgm:prSet presAssocID="{B407C9B4-5952-4DE9-874E-F301671C3159}" presName="textBox5c" presStyleLbl="revTx" presStyleIdx="2" presStyleCnt="5" custScaleX="486310" custScaleY="22994" custLinFactNeighborX="-4545" custLinFactNeighborY="-16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40549-EEEC-4F7D-ACFE-5FF7B4CBC7FE}" type="pres">
      <dgm:prSet presAssocID="{9BE58DE2-B148-4087-979C-2B636F697F41}" presName="bullet5d" presStyleLbl="node1" presStyleIdx="3" presStyleCnt="5" custLinFactNeighborX="-84408" custLinFactNeighborY="26735"/>
      <dgm:spPr>
        <a:solidFill>
          <a:schemeClr val="bg2">
            <a:lumMod val="25000"/>
          </a:schemeClr>
        </a:solidFill>
      </dgm:spPr>
    </dgm:pt>
    <dgm:pt modelId="{968F8B9A-B7A0-4CE3-B763-1CC041C07D1F}" type="pres">
      <dgm:prSet presAssocID="{9BE58DE2-B148-4087-979C-2B636F697F41}" presName="textBox5d" presStyleLbl="revTx" presStyleIdx="3" presStyleCnt="5" custScaleX="452758" custScaleY="20309" custLinFactNeighborX="-88972" custLinFactNeighborY="-2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9FA65-782E-476C-AB72-80C9BCBAF964}" type="pres">
      <dgm:prSet presAssocID="{04402813-4035-484D-887C-9CFA8D986F61}" presName="bullet5e" presStyleLbl="node1" presStyleIdx="4" presStyleCnt="5" custLinFactNeighborX="-86576" custLinFactNeighborY="-71495"/>
      <dgm:spPr>
        <a:solidFill>
          <a:schemeClr val="bg2">
            <a:lumMod val="25000"/>
          </a:schemeClr>
        </a:solidFill>
      </dgm:spPr>
    </dgm:pt>
    <dgm:pt modelId="{647E7021-6768-454D-B6EF-E24392EDE630}" type="pres">
      <dgm:prSet presAssocID="{04402813-4035-484D-887C-9CFA8D986F61}" presName="textBox5e" presStyleLbl="revTx" presStyleIdx="4" presStyleCnt="5" custScaleX="475378" custScaleY="12987" custLinFactX="-99592" custLinFactNeighborX="-100000" custLinFactNeighborY="-4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FE9FD-BAB3-4E1A-A35C-5FBE55B6CD37}" srcId="{4AA15966-F4D3-4851-BCFE-AB57D0CCE526}" destId="{A72CCE85-46B4-47D9-8BFD-82DFD05E0894}" srcOrd="1" destOrd="0" parTransId="{26A38125-9726-4A7F-8377-7F0504F95E77}" sibTransId="{AA1874F2-6406-4784-BB66-5C7E8FB20757}"/>
    <dgm:cxn modelId="{FB15AAE6-6A56-416F-BD00-455B3215F79C}" srcId="{4AA15966-F4D3-4851-BCFE-AB57D0CCE526}" destId="{9BE58DE2-B148-4087-979C-2B636F697F41}" srcOrd="3" destOrd="0" parTransId="{8F818EB9-7432-40D7-BC4C-315F3266B33D}" sibTransId="{2BF61B79-9661-4734-BC23-65F718EEB524}"/>
    <dgm:cxn modelId="{0F766B98-F4D8-470F-89B6-6CE38210030F}" type="presOf" srcId="{9BE58DE2-B148-4087-979C-2B636F697F41}" destId="{968F8B9A-B7A0-4CE3-B763-1CC041C07D1F}" srcOrd="0" destOrd="0" presId="urn:microsoft.com/office/officeart/2005/8/layout/arrow2"/>
    <dgm:cxn modelId="{7495C05B-3E26-41A9-9351-0EFB788F1A12}" srcId="{4AA15966-F4D3-4851-BCFE-AB57D0CCE526}" destId="{B407C9B4-5952-4DE9-874E-F301671C3159}" srcOrd="2" destOrd="0" parTransId="{50527FAB-C0AC-4979-808F-A447B590E711}" sibTransId="{25E1C8B8-658A-4926-89EF-0475B5251C66}"/>
    <dgm:cxn modelId="{C07AFB54-A08C-4FE1-B89D-1712A6352E4C}" srcId="{4AA15966-F4D3-4851-BCFE-AB57D0CCE526}" destId="{98A65297-4498-4EB5-8BE7-801AD720B0FC}" srcOrd="0" destOrd="0" parTransId="{AEAC173C-160A-4CCC-AC29-42A8CF83DB6B}" sibTransId="{2E575C2E-A5F3-48A0-8E93-E9B78651247E}"/>
    <dgm:cxn modelId="{7419EB89-F8E6-4766-92FA-5886DFA85018}" srcId="{4AA15966-F4D3-4851-BCFE-AB57D0CCE526}" destId="{04402813-4035-484D-887C-9CFA8D986F61}" srcOrd="4" destOrd="0" parTransId="{178792F1-151F-4415-BFE6-078EA24FBE22}" sibTransId="{284F5F3D-82FB-4171-A93B-C180725C9D11}"/>
    <dgm:cxn modelId="{3D576134-2016-4F71-8038-3695B0288B54}" type="presOf" srcId="{98A65297-4498-4EB5-8BE7-801AD720B0FC}" destId="{00363A07-70AB-4F9E-BF02-755B48C01813}" srcOrd="0" destOrd="0" presId="urn:microsoft.com/office/officeart/2005/8/layout/arrow2"/>
    <dgm:cxn modelId="{7BB1A001-868D-4271-9C6C-E0DF35441D26}" type="presOf" srcId="{A72CCE85-46B4-47D9-8BFD-82DFD05E0894}" destId="{04351497-03C0-41FB-AD60-0F95C764645C}" srcOrd="0" destOrd="0" presId="urn:microsoft.com/office/officeart/2005/8/layout/arrow2"/>
    <dgm:cxn modelId="{4E314611-2DA0-47BB-AE8C-716A6B6ACF85}" type="presOf" srcId="{04402813-4035-484D-887C-9CFA8D986F61}" destId="{647E7021-6768-454D-B6EF-E24392EDE630}" srcOrd="0" destOrd="0" presId="urn:microsoft.com/office/officeart/2005/8/layout/arrow2"/>
    <dgm:cxn modelId="{81C5DED5-31FB-4B2C-B5B4-C54BECEE9A5E}" type="presOf" srcId="{B407C9B4-5952-4DE9-874E-F301671C3159}" destId="{3651266D-C1F8-4F69-BE2B-585E811637AF}" srcOrd="0" destOrd="0" presId="urn:microsoft.com/office/officeart/2005/8/layout/arrow2"/>
    <dgm:cxn modelId="{36E7FAC1-8779-469D-957F-4AF78B558DF1}" type="presOf" srcId="{4AA15966-F4D3-4851-BCFE-AB57D0CCE526}" destId="{10299054-0A3F-4E58-B616-A5EA35B4208B}" srcOrd="0" destOrd="0" presId="urn:microsoft.com/office/officeart/2005/8/layout/arrow2"/>
    <dgm:cxn modelId="{02CCF285-FC32-49EF-B163-2C0E4058848D}" type="presParOf" srcId="{10299054-0A3F-4E58-B616-A5EA35B4208B}" destId="{A7D57BA4-5377-47DC-8507-7C293FC620EA}" srcOrd="0" destOrd="0" presId="urn:microsoft.com/office/officeart/2005/8/layout/arrow2"/>
    <dgm:cxn modelId="{11359FCA-4F73-4C98-82D3-772CF8F603AA}" type="presParOf" srcId="{10299054-0A3F-4E58-B616-A5EA35B4208B}" destId="{A5AA30FD-2AA4-4A2C-8340-F8C61949F37D}" srcOrd="1" destOrd="0" presId="urn:microsoft.com/office/officeart/2005/8/layout/arrow2"/>
    <dgm:cxn modelId="{0D73C5F6-BDF7-4A6A-8115-011C4B58510A}" type="presParOf" srcId="{A5AA30FD-2AA4-4A2C-8340-F8C61949F37D}" destId="{AEDCAA42-B7D7-461B-8697-9783AEA94ABA}" srcOrd="0" destOrd="0" presId="urn:microsoft.com/office/officeart/2005/8/layout/arrow2"/>
    <dgm:cxn modelId="{8550830A-B0DC-4286-B012-E91C8ED71E96}" type="presParOf" srcId="{A5AA30FD-2AA4-4A2C-8340-F8C61949F37D}" destId="{00363A07-70AB-4F9E-BF02-755B48C01813}" srcOrd="1" destOrd="0" presId="urn:microsoft.com/office/officeart/2005/8/layout/arrow2"/>
    <dgm:cxn modelId="{CA71A9CC-AD79-4B5A-8ABC-DC5CC2766B14}" type="presParOf" srcId="{A5AA30FD-2AA4-4A2C-8340-F8C61949F37D}" destId="{AE93C8A2-B5DC-4B3B-B5DF-56E1847A6606}" srcOrd="2" destOrd="0" presId="urn:microsoft.com/office/officeart/2005/8/layout/arrow2"/>
    <dgm:cxn modelId="{5A0C965C-8857-47B9-AEBC-6C000C970BE0}" type="presParOf" srcId="{A5AA30FD-2AA4-4A2C-8340-F8C61949F37D}" destId="{04351497-03C0-41FB-AD60-0F95C764645C}" srcOrd="3" destOrd="0" presId="urn:microsoft.com/office/officeart/2005/8/layout/arrow2"/>
    <dgm:cxn modelId="{D75C7481-A11C-46C4-B290-C2F30C5D67B3}" type="presParOf" srcId="{A5AA30FD-2AA4-4A2C-8340-F8C61949F37D}" destId="{192EAD19-6E8F-4178-ADF0-B0BFEF68598A}" srcOrd="4" destOrd="0" presId="urn:microsoft.com/office/officeart/2005/8/layout/arrow2"/>
    <dgm:cxn modelId="{EE758943-7619-4195-83E8-6E98CD8BF14A}" type="presParOf" srcId="{A5AA30FD-2AA4-4A2C-8340-F8C61949F37D}" destId="{3651266D-C1F8-4F69-BE2B-585E811637AF}" srcOrd="5" destOrd="0" presId="urn:microsoft.com/office/officeart/2005/8/layout/arrow2"/>
    <dgm:cxn modelId="{BF581A68-D4CC-4FA3-8690-B8860373863D}" type="presParOf" srcId="{A5AA30FD-2AA4-4A2C-8340-F8C61949F37D}" destId="{68440549-EEEC-4F7D-ACFE-5FF7B4CBC7FE}" srcOrd="6" destOrd="0" presId="urn:microsoft.com/office/officeart/2005/8/layout/arrow2"/>
    <dgm:cxn modelId="{3FDC6439-2196-412F-B23D-80627A3FC106}" type="presParOf" srcId="{A5AA30FD-2AA4-4A2C-8340-F8C61949F37D}" destId="{968F8B9A-B7A0-4CE3-B763-1CC041C07D1F}" srcOrd="7" destOrd="0" presId="urn:microsoft.com/office/officeart/2005/8/layout/arrow2"/>
    <dgm:cxn modelId="{12BC9426-3330-4B6B-9753-BEE940454E2A}" type="presParOf" srcId="{A5AA30FD-2AA4-4A2C-8340-F8C61949F37D}" destId="{4359FA65-782E-476C-AB72-80C9BCBAF964}" srcOrd="8" destOrd="0" presId="urn:microsoft.com/office/officeart/2005/8/layout/arrow2"/>
    <dgm:cxn modelId="{3ADB963F-C6E4-4E9E-8BE5-EB61F3E1AFC7}" type="presParOf" srcId="{A5AA30FD-2AA4-4A2C-8340-F8C61949F37D}" destId="{647E7021-6768-454D-B6EF-E24392EDE63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54B25-7F75-40CD-A539-914DB4FD3862}" type="doc">
      <dgm:prSet loTypeId="urn:microsoft.com/office/officeart/2005/8/layout/equation1" loCatId="process" qsTypeId="urn:microsoft.com/office/officeart/2005/8/quickstyle/3d9" qsCatId="3D" csTypeId="urn:microsoft.com/office/officeart/2005/8/colors/accent5_1" csCatId="accent5" phldr="1"/>
      <dgm:spPr/>
    </dgm:pt>
    <dgm:pt modelId="{AAB59AFC-F238-4899-9D0E-6E4045ADA42A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Взаимодействие труда действующих вместе людей </a:t>
          </a:r>
          <a:r>
            <a:rPr kumimoji="0" lang="ru-RU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реально или виртуально (при использовании ИКТ),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то есть их совместная деятельность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FC5A74-08C5-473B-A9FF-5BE4FD09596C}" type="parTrans" cxnId="{6B24C9F5-8042-4FAC-9F26-8CC7DB57803D}">
      <dgm:prSet/>
      <dgm:spPr/>
      <dgm:t>
        <a:bodyPr/>
        <a:lstStyle/>
        <a:p>
          <a:endParaRPr lang="ru-RU"/>
        </a:p>
      </dgm:t>
    </dgm:pt>
    <dgm:pt modelId="{462A0AFB-F720-4E8A-A9F0-C9CB9DB251CA}" type="sibTrans" cxnId="{6B24C9F5-8042-4FAC-9F26-8CC7DB57803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52974F9-4D47-4B34-A533-495C39C1A362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сотрудничество</a:t>
          </a:r>
          <a:endParaRPr lang="ru-RU" sz="2800" i="0" dirty="0">
            <a:latin typeface="Times New Roman" pitchFamily="18" charset="0"/>
            <a:cs typeface="Times New Roman" pitchFamily="18" charset="0"/>
          </a:endParaRPr>
        </a:p>
      </dgm:t>
    </dgm:pt>
    <dgm:pt modelId="{E460A8E7-B406-422C-9E5D-DD205E757A5E}" type="parTrans" cxnId="{E1136E95-59E3-475F-AC9F-B059017B6489}">
      <dgm:prSet/>
      <dgm:spPr/>
      <dgm:t>
        <a:bodyPr/>
        <a:lstStyle/>
        <a:p>
          <a:endParaRPr lang="ru-RU"/>
        </a:p>
      </dgm:t>
    </dgm:pt>
    <dgm:pt modelId="{52BD86EA-8E25-4F5B-8E97-68EA90BFA57D}" type="sibTrans" cxnId="{E1136E95-59E3-475F-AC9F-B059017B6489}">
      <dgm:prSet/>
      <dgm:spPr/>
      <dgm:t>
        <a:bodyPr/>
        <a:lstStyle/>
        <a:p>
          <a:endParaRPr lang="ru-RU"/>
        </a:p>
      </dgm:t>
    </dgm:pt>
    <dgm:pt modelId="{3FDA6CA6-26AA-4A88-9917-57E1F7873091}" type="pres">
      <dgm:prSet presAssocID="{27F54B25-7F75-40CD-A539-914DB4FD3862}" presName="linearFlow" presStyleCnt="0">
        <dgm:presLayoutVars>
          <dgm:dir/>
          <dgm:resizeHandles val="exact"/>
        </dgm:presLayoutVars>
      </dgm:prSet>
      <dgm:spPr/>
    </dgm:pt>
    <dgm:pt modelId="{74668CD7-238A-410E-8ECC-621391266A6E}" type="pres">
      <dgm:prSet presAssocID="{AAB59AFC-F238-4899-9D0E-6E4045ADA42A}" presName="node" presStyleLbl="node1" presStyleIdx="0" presStyleCnt="2" custLinFactNeighborX="-13542" custLinFactNeighborY="-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F780E-32F2-4584-B765-ADEBA6F6C3CE}" type="pres">
      <dgm:prSet presAssocID="{462A0AFB-F720-4E8A-A9F0-C9CB9DB251CA}" presName="spacerL" presStyleCnt="0"/>
      <dgm:spPr/>
    </dgm:pt>
    <dgm:pt modelId="{C3C9A811-D576-4AE8-99E6-138DFCE4EB69}" type="pres">
      <dgm:prSet presAssocID="{462A0AFB-F720-4E8A-A9F0-C9CB9DB251CA}" presName="sibTrans" presStyleLbl="sibTrans2D1" presStyleIdx="0" presStyleCnt="1" custLinFactX="-5849" custLinFactNeighborX="-100000" custLinFactNeighborY="-3734"/>
      <dgm:spPr/>
      <dgm:t>
        <a:bodyPr/>
        <a:lstStyle/>
        <a:p>
          <a:endParaRPr lang="ru-RU"/>
        </a:p>
      </dgm:t>
    </dgm:pt>
    <dgm:pt modelId="{0CE46B90-6DA7-420C-A265-E8B6C9E59A3D}" type="pres">
      <dgm:prSet presAssocID="{462A0AFB-F720-4E8A-A9F0-C9CB9DB251CA}" presName="spacerR" presStyleCnt="0"/>
      <dgm:spPr/>
    </dgm:pt>
    <dgm:pt modelId="{091EDFF4-CCFC-4954-B975-64EB2D640DDC}" type="pres">
      <dgm:prSet presAssocID="{752974F9-4D47-4B34-A533-495C39C1A362}" presName="node" presStyleLbl="node1" presStyleIdx="1" presStyleCnt="2" custLinFactX="-14701" custLinFactNeighborX="-100000" custLinFactNeighborY="-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1B603C-BE9C-4140-A4FF-E5B520B6CDFB}" type="presOf" srcId="{752974F9-4D47-4B34-A533-495C39C1A362}" destId="{091EDFF4-CCFC-4954-B975-64EB2D640DDC}" srcOrd="0" destOrd="0" presId="urn:microsoft.com/office/officeart/2005/8/layout/equation1"/>
    <dgm:cxn modelId="{665AD8BD-66C2-45C2-B07A-999609AB83F3}" type="presOf" srcId="{462A0AFB-F720-4E8A-A9F0-C9CB9DB251CA}" destId="{C3C9A811-D576-4AE8-99E6-138DFCE4EB69}" srcOrd="0" destOrd="0" presId="urn:microsoft.com/office/officeart/2005/8/layout/equation1"/>
    <dgm:cxn modelId="{E1136E95-59E3-475F-AC9F-B059017B6489}" srcId="{27F54B25-7F75-40CD-A539-914DB4FD3862}" destId="{752974F9-4D47-4B34-A533-495C39C1A362}" srcOrd="1" destOrd="0" parTransId="{E460A8E7-B406-422C-9E5D-DD205E757A5E}" sibTransId="{52BD86EA-8E25-4F5B-8E97-68EA90BFA57D}"/>
    <dgm:cxn modelId="{F955CDA6-7CCF-4420-BAB0-ABF0D2951F5D}" type="presOf" srcId="{AAB59AFC-F238-4899-9D0E-6E4045ADA42A}" destId="{74668CD7-238A-410E-8ECC-621391266A6E}" srcOrd="0" destOrd="0" presId="urn:microsoft.com/office/officeart/2005/8/layout/equation1"/>
    <dgm:cxn modelId="{6B24C9F5-8042-4FAC-9F26-8CC7DB57803D}" srcId="{27F54B25-7F75-40CD-A539-914DB4FD3862}" destId="{AAB59AFC-F238-4899-9D0E-6E4045ADA42A}" srcOrd="0" destOrd="0" parTransId="{18FC5A74-08C5-473B-A9FF-5BE4FD09596C}" sibTransId="{462A0AFB-F720-4E8A-A9F0-C9CB9DB251CA}"/>
    <dgm:cxn modelId="{23FABD1D-ECA8-48F4-9964-0B0B983A5C2C}" type="presOf" srcId="{27F54B25-7F75-40CD-A539-914DB4FD3862}" destId="{3FDA6CA6-26AA-4A88-9917-57E1F7873091}" srcOrd="0" destOrd="0" presId="urn:microsoft.com/office/officeart/2005/8/layout/equation1"/>
    <dgm:cxn modelId="{F7F22A8A-AA9A-4C6F-897D-60560165ECF9}" type="presParOf" srcId="{3FDA6CA6-26AA-4A88-9917-57E1F7873091}" destId="{74668CD7-238A-410E-8ECC-621391266A6E}" srcOrd="0" destOrd="0" presId="urn:microsoft.com/office/officeart/2005/8/layout/equation1"/>
    <dgm:cxn modelId="{52559AA5-E178-4B34-AF4D-3EDACE07E8B2}" type="presParOf" srcId="{3FDA6CA6-26AA-4A88-9917-57E1F7873091}" destId="{D73F780E-32F2-4584-B765-ADEBA6F6C3CE}" srcOrd="1" destOrd="0" presId="urn:microsoft.com/office/officeart/2005/8/layout/equation1"/>
    <dgm:cxn modelId="{C3ED1CF5-05E4-48B1-9E1B-825C80883354}" type="presParOf" srcId="{3FDA6CA6-26AA-4A88-9917-57E1F7873091}" destId="{C3C9A811-D576-4AE8-99E6-138DFCE4EB69}" srcOrd="2" destOrd="0" presId="urn:microsoft.com/office/officeart/2005/8/layout/equation1"/>
    <dgm:cxn modelId="{E2CFC1E0-32A3-48FD-8875-7B0BDDA66883}" type="presParOf" srcId="{3FDA6CA6-26AA-4A88-9917-57E1F7873091}" destId="{0CE46B90-6DA7-420C-A265-E8B6C9E59A3D}" srcOrd="3" destOrd="0" presId="urn:microsoft.com/office/officeart/2005/8/layout/equation1"/>
    <dgm:cxn modelId="{ADA3A2C0-D942-4C02-ADFD-E45C4FFCCB3C}" type="presParOf" srcId="{3FDA6CA6-26AA-4A88-9917-57E1F7873091}" destId="{091EDFF4-CCFC-4954-B975-64EB2D640DDC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0E7EF-5A8D-4CC2-BB0C-BA601D3AF3E9}" type="doc">
      <dgm:prSet loTypeId="urn:microsoft.com/office/officeart/2005/8/layout/chevron2" loCatId="list" qsTypeId="urn:microsoft.com/office/officeart/2005/8/quickstyle/3d8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830D88D-3274-4CAB-BDD7-5FFAEA6CD265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2224A1C-D151-4BBF-B860-A72141AD34CD}" type="parTrans" cxnId="{731EEBDC-0186-430E-93B4-8AA1AF6B640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E569992-4FB6-41A7-B317-593A146A8B0A}" type="sibTrans" cxnId="{731EEBDC-0186-430E-93B4-8AA1AF6B640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2AC537C-4EB1-4093-BD95-602AD5F43B20}">
      <dgm:prSet phldrT="[Текст]"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Ориентация на высокий конечный результат.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69CA6215-B664-49AD-98FE-A85404F95901}" type="parTrans" cxnId="{9211CE27-C3A8-46CE-B2FC-15BFAFD7964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1DFAB22-7EFA-463A-AC84-DE8E5EC0215E}" type="sibTrans" cxnId="{9211CE27-C3A8-46CE-B2FC-15BFAFD7964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54508F7-76E4-46EA-BA55-6D59B2696DA1}">
      <dgm:prSet phldrT="[Текст]"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Непрерывная передача полученных знаний друг другу.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88CADB11-28F1-47D3-822B-FA46B6041587}" type="parTrans" cxnId="{B4F28493-5DC7-44C0-AEDA-6755564189D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F4D0DE6-40C8-429A-A824-6B16F1ACC309}" type="sibTrans" cxnId="{B4F28493-5DC7-44C0-AEDA-6755564189D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86BFCE0-27D7-4B04-A44C-18725DE1B90F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3BDA3BB-832D-45DD-9859-FA8CD253845A}" type="parTrans" cxnId="{0351EE13-32DB-496C-98BD-12B17FFBCB4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13777CC-EB1B-401D-9944-DACBB67F5BD4}" type="sibTrans" cxnId="{0351EE13-32DB-496C-98BD-12B17FFBCB4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6487919-64EB-4BE4-8E0F-9487898F9034}">
      <dgm:prSet phldrT="[Текст]"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Сотрудничество и взаимопонимание между учениками.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E78BB3B6-1389-49E8-A696-30219B9BEE43}" type="parTrans" cxnId="{F7A92AF0-108B-4F7D-B73A-0773690F7AA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C43F32E-5951-400F-9B16-6582FD642308}" type="sibTrans" cxnId="{F7A92AF0-108B-4F7D-B73A-0773690F7AA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2A3B183-C456-49EB-BA8E-C4B04128A85D}">
      <dgm:prSet phldrT="[Текст]"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Разноуровневость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участников процесса</a:t>
          </a:r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0B231209-0864-4ADA-BF3A-0672A67422BB}" type="parTrans" cxnId="{0F119B7F-22D1-4066-870F-CBC699DAD2D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FC1E91A-2CC0-47B8-8DD3-ECF6BD26FDB4}" type="sibTrans" cxnId="{0F119B7F-22D1-4066-870F-CBC699DAD2D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5852529-EC33-4479-AA7C-5F810002179F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4DFB2B5-63B7-4DF6-AC49-A07B8DBB2456}" type="parTrans" cxnId="{9EF3F23B-5501-427A-A959-A4C29B153C4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E1D40FB-4D34-48BC-B60D-F5FF916EA792}" type="sibTrans" cxnId="{9EF3F23B-5501-427A-A959-A4C29B153C4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BA650E6-9EF1-4D00-92DD-CB289B9751BA}">
      <dgm:prSet phldrT="[Текст]"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Разнообразие тем и заданий.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CE2D228A-3255-4849-8998-F57F243229DF}" type="parTrans" cxnId="{E8022DB8-AD0D-45B4-A6B1-555EC9C7765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8397B72-B61A-4584-8E6B-871AE922F4F7}" type="sibTrans" cxnId="{E8022DB8-AD0D-45B4-A6B1-555EC9C7765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AEFF5F0-1E99-46A4-8472-2EA8A579507A}">
      <dgm:prSet phldrT="[Текст]"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Обучение по способностям ученика.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B5A70666-4DE9-48DD-8817-F3ED4473BE94}" type="parTrans" cxnId="{DEE0974E-CE8A-4FA1-A8D8-EBA3F31C633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C2DCAAD-4EEB-4AFF-9887-CF2F3D3BCDAC}" type="sibTrans" cxnId="{DEE0974E-CE8A-4FA1-A8D8-EBA3F31C633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0F3DEA8-93A1-468A-AC34-321EB3917D61}" type="pres">
      <dgm:prSet presAssocID="{1F00E7EF-5A8D-4CC2-BB0C-BA601D3AF3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C5EF3-E2EF-44F6-9709-FEB635094F9A}" type="pres">
      <dgm:prSet presAssocID="{E830D88D-3274-4CAB-BDD7-5FFAEA6CD265}" presName="composite" presStyleCnt="0"/>
      <dgm:spPr/>
      <dgm:t>
        <a:bodyPr/>
        <a:lstStyle/>
        <a:p>
          <a:endParaRPr lang="ru-RU"/>
        </a:p>
      </dgm:t>
    </dgm:pt>
    <dgm:pt modelId="{BB7A8422-57A5-4C39-8F16-FAF18C2C47C2}" type="pres">
      <dgm:prSet presAssocID="{E830D88D-3274-4CAB-BDD7-5FFAEA6CD2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8711A-871D-405C-9939-062C6EBF71A0}" type="pres">
      <dgm:prSet presAssocID="{E830D88D-3274-4CAB-BDD7-5FFAEA6CD2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E55E9-0FE0-4A30-87CD-98EE7C6BC925}" type="pres">
      <dgm:prSet presAssocID="{BE569992-4FB6-41A7-B317-593A146A8B0A}" presName="sp" presStyleCnt="0"/>
      <dgm:spPr/>
      <dgm:t>
        <a:bodyPr/>
        <a:lstStyle/>
        <a:p>
          <a:endParaRPr lang="ru-RU"/>
        </a:p>
      </dgm:t>
    </dgm:pt>
    <dgm:pt modelId="{24A81135-09C1-467A-806E-F471EEA9D9EA}" type="pres">
      <dgm:prSet presAssocID="{B86BFCE0-27D7-4B04-A44C-18725DE1B90F}" presName="composite" presStyleCnt="0"/>
      <dgm:spPr/>
      <dgm:t>
        <a:bodyPr/>
        <a:lstStyle/>
        <a:p>
          <a:endParaRPr lang="ru-RU"/>
        </a:p>
      </dgm:t>
    </dgm:pt>
    <dgm:pt modelId="{2744434E-A559-4B91-9654-C3B98EEDC2E3}" type="pres">
      <dgm:prSet presAssocID="{B86BFCE0-27D7-4B04-A44C-18725DE1B90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4C238-C7DE-4F3C-8473-BF78EBAC3B65}" type="pres">
      <dgm:prSet presAssocID="{B86BFCE0-27D7-4B04-A44C-18725DE1B90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6BF5A-4D27-43C9-A9DC-4094AD21B980}" type="pres">
      <dgm:prSet presAssocID="{913777CC-EB1B-401D-9944-DACBB67F5BD4}" presName="sp" presStyleCnt="0"/>
      <dgm:spPr/>
      <dgm:t>
        <a:bodyPr/>
        <a:lstStyle/>
        <a:p>
          <a:endParaRPr lang="ru-RU"/>
        </a:p>
      </dgm:t>
    </dgm:pt>
    <dgm:pt modelId="{75F1B599-AED2-4ED7-97A8-5DA15145A690}" type="pres">
      <dgm:prSet presAssocID="{75852529-EC33-4479-AA7C-5F810002179F}" presName="composite" presStyleCnt="0"/>
      <dgm:spPr/>
      <dgm:t>
        <a:bodyPr/>
        <a:lstStyle/>
        <a:p>
          <a:endParaRPr lang="ru-RU"/>
        </a:p>
      </dgm:t>
    </dgm:pt>
    <dgm:pt modelId="{ABAE765B-4B46-465A-AC44-6E78FF9E3CBF}" type="pres">
      <dgm:prSet presAssocID="{75852529-EC33-4479-AA7C-5F81000217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5D90D-0FC6-48F2-AE0F-1BE7FE6ADC80}" type="pres">
      <dgm:prSet presAssocID="{75852529-EC33-4479-AA7C-5F81000217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A32D2-3513-4CBE-8D0B-AFB5A37752C2}" type="presOf" srcId="{5AEFF5F0-1E99-46A4-8472-2EA8A579507A}" destId="{A9C5D90D-0FC6-48F2-AE0F-1BE7FE6ADC80}" srcOrd="0" destOrd="1" presId="urn:microsoft.com/office/officeart/2005/8/layout/chevron2"/>
    <dgm:cxn modelId="{89E49A26-1EDC-43A5-A04A-19948C0A1FF1}" type="presOf" srcId="{E830D88D-3274-4CAB-BDD7-5FFAEA6CD265}" destId="{BB7A8422-57A5-4C39-8F16-FAF18C2C47C2}" srcOrd="0" destOrd="0" presId="urn:microsoft.com/office/officeart/2005/8/layout/chevron2"/>
    <dgm:cxn modelId="{491B7E7B-5DDC-4F7E-87EA-8256AEE3FF25}" type="presOf" srcId="{EBA650E6-9EF1-4D00-92DD-CB289B9751BA}" destId="{A9C5D90D-0FC6-48F2-AE0F-1BE7FE6ADC80}" srcOrd="0" destOrd="0" presId="urn:microsoft.com/office/officeart/2005/8/layout/chevron2"/>
    <dgm:cxn modelId="{7492402E-1120-4190-BDB1-B61F2CEB0FE6}" type="presOf" srcId="{F6487919-64EB-4BE4-8E0F-9487898F9034}" destId="{1394C238-C7DE-4F3C-8473-BF78EBAC3B65}" srcOrd="0" destOrd="0" presId="urn:microsoft.com/office/officeart/2005/8/layout/chevron2"/>
    <dgm:cxn modelId="{0F119B7F-22D1-4066-870F-CBC699DAD2D0}" srcId="{B86BFCE0-27D7-4B04-A44C-18725DE1B90F}" destId="{C2A3B183-C456-49EB-BA8E-C4B04128A85D}" srcOrd="1" destOrd="0" parTransId="{0B231209-0864-4ADA-BF3A-0672A67422BB}" sibTransId="{9FC1E91A-2CC0-47B8-8DD3-ECF6BD26FDB4}"/>
    <dgm:cxn modelId="{0351EE13-32DB-496C-98BD-12B17FFBCB41}" srcId="{1F00E7EF-5A8D-4CC2-BB0C-BA601D3AF3E9}" destId="{B86BFCE0-27D7-4B04-A44C-18725DE1B90F}" srcOrd="1" destOrd="0" parTransId="{03BDA3BB-832D-45DD-9859-FA8CD253845A}" sibTransId="{913777CC-EB1B-401D-9944-DACBB67F5BD4}"/>
    <dgm:cxn modelId="{B4F28493-5DC7-44C0-AEDA-6755564189D2}" srcId="{E830D88D-3274-4CAB-BDD7-5FFAEA6CD265}" destId="{854508F7-76E4-46EA-BA55-6D59B2696DA1}" srcOrd="1" destOrd="0" parTransId="{88CADB11-28F1-47D3-822B-FA46B6041587}" sibTransId="{4F4D0DE6-40C8-429A-A824-6B16F1ACC309}"/>
    <dgm:cxn modelId="{BB1C71BC-9401-432D-A43D-97B309579C54}" type="presOf" srcId="{1F00E7EF-5A8D-4CC2-BB0C-BA601D3AF3E9}" destId="{20F3DEA8-93A1-468A-AC34-321EB3917D61}" srcOrd="0" destOrd="0" presId="urn:microsoft.com/office/officeart/2005/8/layout/chevron2"/>
    <dgm:cxn modelId="{966C97E9-7935-470B-B9D8-B7ABC21E8517}" type="presOf" srcId="{B86BFCE0-27D7-4B04-A44C-18725DE1B90F}" destId="{2744434E-A559-4B91-9654-C3B98EEDC2E3}" srcOrd="0" destOrd="0" presId="urn:microsoft.com/office/officeart/2005/8/layout/chevron2"/>
    <dgm:cxn modelId="{9211CE27-C3A8-46CE-B2FC-15BFAFD7964F}" srcId="{E830D88D-3274-4CAB-BDD7-5FFAEA6CD265}" destId="{C2AC537C-4EB1-4093-BD95-602AD5F43B20}" srcOrd="0" destOrd="0" parTransId="{69CA6215-B664-49AD-98FE-A85404F95901}" sibTransId="{91DFAB22-7EFA-463A-AC84-DE8E5EC0215E}"/>
    <dgm:cxn modelId="{F7A92AF0-108B-4F7D-B73A-0773690F7AA1}" srcId="{B86BFCE0-27D7-4B04-A44C-18725DE1B90F}" destId="{F6487919-64EB-4BE4-8E0F-9487898F9034}" srcOrd="0" destOrd="0" parTransId="{E78BB3B6-1389-49E8-A696-30219B9BEE43}" sibTransId="{6C43F32E-5951-400F-9B16-6582FD642308}"/>
    <dgm:cxn modelId="{DEE0974E-CE8A-4FA1-A8D8-EBA3F31C6337}" srcId="{75852529-EC33-4479-AA7C-5F810002179F}" destId="{5AEFF5F0-1E99-46A4-8472-2EA8A579507A}" srcOrd="1" destOrd="0" parTransId="{B5A70666-4DE9-48DD-8817-F3ED4473BE94}" sibTransId="{4C2DCAAD-4EEB-4AFF-9887-CF2F3D3BCDAC}"/>
    <dgm:cxn modelId="{99B3BF4B-962D-4A21-9372-4EDC79C7A527}" type="presOf" srcId="{854508F7-76E4-46EA-BA55-6D59B2696DA1}" destId="{9C28711A-871D-405C-9939-062C6EBF71A0}" srcOrd="0" destOrd="1" presId="urn:microsoft.com/office/officeart/2005/8/layout/chevron2"/>
    <dgm:cxn modelId="{731EEBDC-0186-430E-93B4-8AA1AF6B6400}" srcId="{1F00E7EF-5A8D-4CC2-BB0C-BA601D3AF3E9}" destId="{E830D88D-3274-4CAB-BDD7-5FFAEA6CD265}" srcOrd="0" destOrd="0" parTransId="{F2224A1C-D151-4BBF-B860-A72141AD34CD}" sibTransId="{BE569992-4FB6-41A7-B317-593A146A8B0A}"/>
    <dgm:cxn modelId="{9EF3F23B-5501-427A-A959-A4C29B153C4D}" srcId="{1F00E7EF-5A8D-4CC2-BB0C-BA601D3AF3E9}" destId="{75852529-EC33-4479-AA7C-5F810002179F}" srcOrd="2" destOrd="0" parTransId="{64DFB2B5-63B7-4DF6-AC49-A07B8DBB2456}" sibTransId="{9E1D40FB-4D34-48BC-B60D-F5FF916EA792}"/>
    <dgm:cxn modelId="{E8022DB8-AD0D-45B4-A6B1-555EC9C77652}" srcId="{75852529-EC33-4479-AA7C-5F810002179F}" destId="{EBA650E6-9EF1-4D00-92DD-CB289B9751BA}" srcOrd="0" destOrd="0" parTransId="{CE2D228A-3255-4849-8998-F57F243229DF}" sibTransId="{48397B72-B61A-4584-8E6B-871AE922F4F7}"/>
    <dgm:cxn modelId="{AC87C93C-7CB3-4A37-9EA1-5F7C61002487}" type="presOf" srcId="{75852529-EC33-4479-AA7C-5F810002179F}" destId="{ABAE765B-4B46-465A-AC44-6E78FF9E3CBF}" srcOrd="0" destOrd="0" presId="urn:microsoft.com/office/officeart/2005/8/layout/chevron2"/>
    <dgm:cxn modelId="{D4345423-8069-4921-BA5A-9FEDB4BF652C}" type="presOf" srcId="{C2AC537C-4EB1-4093-BD95-602AD5F43B20}" destId="{9C28711A-871D-405C-9939-062C6EBF71A0}" srcOrd="0" destOrd="0" presId="urn:microsoft.com/office/officeart/2005/8/layout/chevron2"/>
    <dgm:cxn modelId="{4ECC7C1B-9C06-4C7D-BDEC-8628ED899731}" type="presOf" srcId="{C2A3B183-C456-49EB-BA8E-C4B04128A85D}" destId="{1394C238-C7DE-4F3C-8473-BF78EBAC3B65}" srcOrd="0" destOrd="1" presId="urn:microsoft.com/office/officeart/2005/8/layout/chevron2"/>
    <dgm:cxn modelId="{2D676B73-308E-47BA-BA95-DCC540AA5232}" type="presParOf" srcId="{20F3DEA8-93A1-468A-AC34-321EB3917D61}" destId="{B5CC5EF3-E2EF-44F6-9709-FEB635094F9A}" srcOrd="0" destOrd="0" presId="urn:microsoft.com/office/officeart/2005/8/layout/chevron2"/>
    <dgm:cxn modelId="{785080E3-F5D6-4B72-9392-F3AA35FAB329}" type="presParOf" srcId="{B5CC5EF3-E2EF-44F6-9709-FEB635094F9A}" destId="{BB7A8422-57A5-4C39-8F16-FAF18C2C47C2}" srcOrd="0" destOrd="0" presId="urn:microsoft.com/office/officeart/2005/8/layout/chevron2"/>
    <dgm:cxn modelId="{9704862A-96E1-4558-9CD2-CB2826609B37}" type="presParOf" srcId="{B5CC5EF3-E2EF-44F6-9709-FEB635094F9A}" destId="{9C28711A-871D-405C-9939-062C6EBF71A0}" srcOrd="1" destOrd="0" presId="urn:microsoft.com/office/officeart/2005/8/layout/chevron2"/>
    <dgm:cxn modelId="{FF931D8A-EBAB-4757-86CD-F2B6A2FCA07F}" type="presParOf" srcId="{20F3DEA8-93A1-468A-AC34-321EB3917D61}" destId="{E10E55E9-0FE0-4A30-87CD-98EE7C6BC925}" srcOrd="1" destOrd="0" presId="urn:microsoft.com/office/officeart/2005/8/layout/chevron2"/>
    <dgm:cxn modelId="{34026E20-F7B8-407B-9D08-73D9E25FD73B}" type="presParOf" srcId="{20F3DEA8-93A1-468A-AC34-321EB3917D61}" destId="{24A81135-09C1-467A-806E-F471EEA9D9EA}" srcOrd="2" destOrd="0" presId="urn:microsoft.com/office/officeart/2005/8/layout/chevron2"/>
    <dgm:cxn modelId="{A5B5C5E4-3E71-4E55-9C47-3B0672E08200}" type="presParOf" srcId="{24A81135-09C1-467A-806E-F471EEA9D9EA}" destId="{2744434E-A559-4B91-9654-C3B98EEDC2E3}" srcOrd="0" destOrd="0" presId="urn:microsoft.com/office/officeart/2005/8/layout/chevron2"/>
    <dgm:cxn modelId="{A5900CB2-23E9-4573-A0E3-46CA043DB9E3}" type="presParOf" srcId="{24A81135-09C1-467A-806E-F471EEA9D9EA}" destId="{1394C238-C7DE-4F3C-8473-BF78EBAC3B65}" srcOrd="1" destOrd="0" presId="urn:microsoft.com/office/officeart/2005/8/layout/chevron2"/>
    <dgm:cxn modelId="{582B5F6D-8C53-4E7E-B425-3D5410B47326}" type="presParOf" srcId="{20F3DEA8-93A1-468A-AC34-321EB3917D61}" destId="{99C6BF5A-4D27-43C9-A9DC-4094AD21B980}" srcOrd="3" destOrd="0" presId="urn:microsoft.com/office/officeart/2005/8/layout/chevron2"/>
    <dgm:cxn modelId="{426C4EF4-44FF-4E4D-9343-F950BB2E15F7}" type="presParOf" srcId="{20F3DEA8-93A1-468A-AC34-321EB3917D61}" destId="{75F1B599-AED2-4ED7-97A8-5DA15145A690}" srcOrd="4" destOrd="0" presId="urn:microsoft.com/office/officeart/2005/8/layout/chevron2"/>
    <dgm:cxn modelId="{D9C524FF-59E9-40AA-AB21-8BE3C570C091}" type="presParOf" srcId="{75F1B599-AED2-4ED7-97A8-5DA15145A690}" destId="{ABAE765B-4B46-465A-AC44-6E78FF9E3CBF}" srcOrd="0" destOrd="0" presId="urn:microsoft.com/office/officeart/2005/8/layout/chevron2"/>
    <dgm:cxn modelId="{07ECBC4F-3510-4EC3-AB46-BD51964A2DA9}" type="presParOf" srcId="{75F1B599-AED2-4ED7-97A8-5DA15145A690}" destId="{A9C5D90D-0FC6-48F2-AE0F-1BE7FE6ADC80}" srcOrd="1" destOrd="0" presId="urn:microsoft.com/office/officeart/2005/8/layout/chevron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9E1AF7-5ECD-4854-A979-5653A4AADC51}" type="doc">
      <dgm:prSet loTypeId="urn:microsoft.com/office/officeart/2005/8/layout/h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837DF3-2786-417E-93E7-F770072D2FD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C77A478-1E66-442A-B719-B2F4C3AA44D0}" type="parTrans" cxnId="{D5938608-FE85-47A5-8CBE-8233F889907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D7429F-6827-452E-ACEF-0EDBE9D05189}" type="sibTrans" cxnId="{D5938608-FE85-47A5-8CBE-8233F889907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6F26D29-2788-43FA-A561-4D3F010E689C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Установление социальных контактов с другими членами коллектива;</a:t>
          </a:r>
          <a:endParaRPr lang="ru-RU" sz="20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C5DAAA4-16BB-45BD-B645-91D7F42FFFE6}" type="parTrans" cxnId="{6E5B8445-95BD-4FF3-B0D0-3A40D95377D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001B8AA-D185-4069-8663-1C8688529C52}" type="sibTrans" cxnId="{6E5B8445-95BD-4FF3-B0D0-3A40D95377D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5C34D87-B65F-4163-B8BF-BC9CD914707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77FB6BA-C3D7-46DF-8720-BCCE63A35E1A}" type="parTrans" cxnId="{5993A3C5-E35F-4133-B4BB-687DCF95422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D29407-A648-4F9C-B704-54A0298CFD41}" type="sibTrans" cxnId="{5993A3C5-E35F-4133-B4BB-687DCF95422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B5EC5C6-94C4-4F7B-9363-111760F1D00B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Создание учебного сообщества людей, владеющих определенными знаниями и готовых получать новые знания в процессе общения друг с другом, совместной познавательной деятельности. 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9B9F7F-363E-4EC2-8345-20CD6FC137E5}" type="parTrans" cxnId="{11D037F6-6785-4AC1-A660-3A0CA2C21A3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4DC6966-98AD-4986-90D6-B8029652F11A}" type="sibTrans" cxnId="{11D037F6-6785-4AC1-A660-3A0CA2C21A3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710CF82-81F3-49EF-8CD1-85A0590EFE77}" type="pres">
      <dgm:prSet presAssocID="{149E1AF7-5ECD-4854-A979-5653A4AADC5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94439B-A25C-4E62-B386-87E40F4E4441}" type="pres">
      <dgm:prSet presAssocID="{2B837DF3-2786-417E-93E7-F770072D2FD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E95A3-70B9-47AE-B3A5-C79CF1B96742}" type="pres">
      <dgm:prSet presAssocID="{2B837DF3-2786-417E-93E7-F770072D2FD3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9965B42C-6370-4F3D-AE14-60491FCA9BF0}" type="pres">
      <dgm:prSet presAssocID="{2B837DF3-2786-417E-93E7-F770072D2FD3}" presName="childNode" presStyleLbl="node1" presStyleIdx="0" presStyleCnt="2" custScaleX="139881" custScaleY="73833" custLinFactNeighborX="16478" custLinFactNeighborY="-12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00C24-FC73-4580-8AB7-D64A7B1D5160}" type="pres">
      <dgm:prSet presAssocID="{2B837DF3-2786-417E-93E7-F770072D2FD3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575FD-61B9-40E3-B6A3-C7ED9E1CB23B}" type="pres">
      <dgm:prSet presAssocID="{13D7429F-6827-452E-ACEF-0EDBE9D05189}" presName="sibTrans" presStyleCnt="0"/>
      <dgm:spPr/>
      <dgm:t>
        <a:bodyPr/>
        <a:lstStyle/>
        <a:p>
          <a:endParaRPr lang="ru-RU"/>
        </a:p>
      </dgm:t>
    </dgm:pt>
    <dgm:pt modelId="{C43C629A-9CDE-4518-BCEE-DE2DEB3689B4}" type="pres">
      <dgm:prSet presAssocID="{95C34D87-B65F-4163-B8BF-BC9CD914707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8009A-B9E7-4C5A-ABB5-FA96665921D0}" type="pres">
      <dgm:prSet presAssocID="{95C34D87-B65F-4163-B8BF-BC9CD914707E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BE0353A7-76D5-4830-A429-CD83D95030B4}" type="pres">
      <dgm:prSet presAssocID="{95C34D87-B65F-4163-B8BF-BC9CD914707E}" presName="childNode" presStyleLbl="node1" presStyleIdx="1" presStyleCnt="2" custScaleX="162066" custScaleY="75339" custLinFactNeighborX="8666" custLinFactNeighborY="-1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8BBE0-575C-43AC-A96D-24C43FBA4AF9}" type="pres">
      <dgm:prSet presAssocID="{95C34D87-B65F-4163-B8BF-BC9CD914707E}" presName="parentNode" presStyleLbl="revTx" presStyleIdx="1" presStyleCnt="2" custLinFactNeighborX="-88486" custLinFactNeighborY="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CA530-713C-4F1E-87E0-9BD309415244}" type="presOf" srcId="{95C34D87-B65F-4163-B8BF-BC9CD914707E}" destId="{5538BBE0-575C-43AC-A96D-24C43FBA4AF9}" srcOrd="0" destOrd="0" presId="urn:microsoft.com/office/officeart/2005/8/layout/hList2"/>
    <dgm:cxn modelId="{006E029B-9B67-464F-8FB7-419EAB4B4BA5}" type="presOf" srcId="{149E1AF7-5ECD-4854-A979-5653A4AADC51}" destId="{3710CF82-81F3-49EF-8CD1-85A0590EFE77}" srcOrd="0" destOrd="0" presId="urn:microsoft.com/office/officeart/2005/8/layout/hList2"/>
    <dgm:cxn modelId="{11D037F6-6785-4AC1-A660-3A0CA2C21A3F}" srcId="{95C34D87-B65F-4163-B8BF-BC9CD914707E}" destId="{1B5EC5C6-94C4-4F7B-9363-111760F1D00B}" srcOrd="0" destOrd="0" parTransId="{499B9F7F-363E-4EC2-8345-20CD6FC137E5}" sibTransId="{44DC6966-98AD-4986-90D6-B8029652F11A}"/>
    <dgm:cxn modelId="{459B767B-B824-47C4-AD1D-76695E95BAE4}" type="presOf" srcId="{1B5EC5C6-94C4-4F7B-9363-111760F1D00B}" destId="{BE0353A7-76D5-4830-A429-CD83D95030B4}" srcOrd="0" destOrd="0" presId="urn:microsoft.com/office/officeart/2005/8/layout/hList2"/>
    <dgm:cxn modelId="{D5938608-FE85-47A5-8CBE-8233F889907A}" srcId="{149E1AF7-5ECD-4854-A979-5653A4AADC51}" destId="{2B837DF3-2786-417E-93E7-F770072D2FD3}" srcOrd="0" destOrd="0" parTransId="{CC77A478-1E66-442A-B719-B2F4C3AA44D0}" sibTransId="{13D7429F-6827-452E-ACEF-0EDBE9D05189}"/>
    <dgm:cxn modelId="{A2D16F90-04A5-4D03-8619-D97845312792}" type="presOf" srcId="{76F26D29-2788-43FA-A561-4D3F010E689C}" destId="{9965B42C-6370-4F3D-AE14-60491FCA9BF0}" srcOrd="0" destOrd="0" presId="urn:microsoft.com/office/officeart/2005/8/layout/hList2"/>
    <dgm:cxn modelId="{6EC86EA1-B714-4EF9-81C3-59356DD672DC}" type="presOf" srcId="{2B837DF3-2786-417E-93E7-F770072D2FD3}" destId="{6AD00C24-FC73-4580-8AB7-D64A7B1D5160}" srcOrd="0" destOrd="0" presId="urn:microsoft.com/office/officeart/2005/8/layout/hList2"/>
    <dgm:cxn modelId="{5993A3C5-E35F-4133-B4BB-687DCF954228}" srcId="{149E1AF7-5ECD-4854-A979-5653A4AADC51}" destId="{95C34D87-B65F-4163-B8BF-BC9CD914707E}" srcOrd="1" destOrd="0" parTransId="{877FB6BA-C3D7-46DF-8720-BCCE63A35E1A}" sibTransId="{9ED29407-A648-4F9C-B704-54A0298CFD41}"/>
    <dgm:cxn modelId="{6E5B8445-95BD-4FF3-B0D0-3A40D95377D7}" srcId="{2B837DF3-2786-417E-93E7-F770072D2FD3}" destId="{76F26D29-2788-43FA-A561-4D3F010E689C}" srcOrd="0" destOrd="0" parTransId="{6C5DAAA4-16BB-45BD-B645-91D7F42FFFE6}" sibTransId="{7001B8AA-D185-4069-8663-1C8688529C52}"/>
    <dgm:cxn modelId="{7CB43C00-F14A-49DA-BC47-3204B9D0461C}" type="presParOf" srcId="{3710CF82-81F3-49EF-8CD1-85A0590EFE77}" destId="{D394439B-A25C-4E62-B386-87E40F4E4441}" srcOrd="0" destOrd="0" presId="urn:microsoft.com/office/officeart/2005/8/layout/hList2"/>
    <dgm:cxn modelId="{7ED9AE99-CBE6-4353-B0BE-C44089C4EB0C}" type="presParOf" srcId="{D394439B-A25C-4E62-B386-87E40F4E4441}" destId="{E77E95A3-70B9-47AE-B3A5-C79CF1B96742}" srcOrd="0" destOrd="0" presId="urn:microsoft.com/office/officeart/2005/8/layout/hList2"/>
    <dgm:cxn modelId="{CBE18680-5084-4BC0-9EA4-8E17F39F5393}" type="presParOf" srcId="{D394439B-A25C-4E62-B386-87E40F4E4441}" destId="{9965B42C-6370-4F3D-AE14-60491FCA9BF0}" srcOrd="1" destOrd="0" presId="urn:microsoft.com/office/officeart/2005/8/layout/hList2"/>
    <dgm:cxn modelId="{BAFB82B3-2203-472D-9415-71E174367BAF}" type="presParOf" srcId="{D394439B-A25C-4E62-B386-87E40F4E4441}" destId="{6AD00C24-FC73-4580-8AB7-D64A7B1D5160}" srcOrd="2" destOrd="0" presId="urn:microsoft.com/office/officeart/2005/8/layout/hList2"/>
    <dgm:cxn modelId="{4A349D2C-0910-46E5-A5F3-AA2D7D11617E}" type="presParOf" srcId="{3710CF82-81F3-49EF-8CD1-85A0590EFE77}" destId="{7CC575FD-61B9-40E3-B6A3-C7ED9E1CB23B}" srcOrd="1" destOrd="0" presId="urn:microsoft.com/office/officeart/2005/8/layout/hList2"/>
    <dgm:cxn modelId="{1D047347-F8B8-4C49-96C3-84B6ED20B4B7}" type="presParOf" srcId="{3710CF82-81F3-49EF-8CD1-85A0590EFE77}" destId="{C43C629A-9CDE-4518-BCEE-DE2DEB3689B4}" srcOrd="2" destOrd="0" presId="urn:microsoft.com/office/officeart/2005/8/layout/hList2"/>
    <dgm:cxn modelId="{9CECB696-7FC6-4D06-90D9-D261EBA530CF}" type="presParOf" srcId="{C43C629A-9CDE-4518-BCEE-DE2DEB3689B4}" destId="{F0B8009A-B9E7-4C5A-ABB5-FA96665921D0}" srcOrd="0" destOrd="0" presId="urn:microsoft.com/office/officeart/2005/8/layout/hList2"/>
    <dgm:cxn modelId="{DC7022B0-0974-47BB-BD89-CF9389FA5502}" type="presParOf" srcId="{C43C629A-9CDE-4518-BCEE-DE2DEB3689B4}" destId="{BE0353A7-76D5-4830-A429-CD83D95030B4}" srcOrd="1" destOrd="0" presId="urn:microsoft.com/office/officeart/2005/8/layout/hList2"/>
    <dgm:cxn modelId="{DA93CD3F-1ADD-4272-A294-43662A5DA32C}" type="presParOf" srcId="{C43C629A-9CDE-4518-BCEE-DE2DEB3689B4}" destId="{5538BBE0-575C-43AC-A96D-24C43FBA4AF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AA0B28-0D36-4314-AC43-A08048D7B17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49B726-431B-4CE1-A1DF-23E9679DB4FA}">
      <dgm:prSet phldrT="[Текст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ollaborative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learning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6595A2-E617-45B1-8E00-9EE55B6C7D71}" type="parTrans" cxnId="{6FDB24AB-6067-4DE4-BEFC-316FF2B3CE3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3F0CDB3-A957-4C70-84F0-A1A7EA8217D4}" type="sibTrans" cxnId="{6FDB24AB-6067-4DE4-BEFC-316FF2B3CE3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BBB4ACA-BF5B-4BE4-8E19-B6A5B4A6A40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b="1" i="0" dirty="0" smtClean="0">
              <a:latin typeface="Times New Roman" pitchFamily="18" charset="0"/>
              <a:cs typeface="Times New Roman" pitchFamily="18" charset="0"/>
            </a:rPr>
            <a:t>Student Team Learning</a:t>
          </a:r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2400" b="1" i="0" dirty="0" smtClean="0">
              <a:latin typeface="Times New Roman" pitchFamily="18" charset="0"/>
              <a:cs typeface="Times New Roman" pitchFamily="18" charset="0"/>
            </a:rPr>
            <a:t>STL</a:t>
          </a:r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 («Обучение в команде»</a:t>
          </a:r>
          <a:r>
            <a:rPr lang="en-US" sz="2400" b="1" i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1C98A470-A61A-45D3-9F52-D133417F49A1}" type="parTrans" cxnId="{666388D4-74A9-480B-A633-B4A24FFC74A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007D529-A451-4F86-8C1E-A502F0770C54}" type="sibTrans" cxnId="{666388D4-74A9-480B-A633-B4A24FFC74A2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B57A561-32BA-4199-9EFF-1717A23EAA58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Jigsaw</a:t>
          </a: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(«Пила»)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3002F91-594B-4A53-9C90-59D34869D0DE}" type="parTrans" cxnId="{5A8C94AC-081A-4ADF-9134-BA9DC15FA4D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26FD7FA-ECEA-4412-9C34-9049D280A465}" type="sibTrans" cxnId="{5A8C94AC-081A-4ADF-9134-BA9DC15FA4D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9FFC27E-F355-456B-80C9-20D16208F8CC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Learning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Together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(«Учимся вместе»)</a:t>
          </a:r>
        </a:p>
      </dgm:t>
    </dgm:pt>
    <dgm:pt modelId="{CF4B9A8F-4170-481B-A124-A3F698382CBC}" type="parTrans" cxnId="{55C3A40D-38F8-4E9F-9709-0191F971642B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BB94F0C-6480-49D5-A196-609DD3614010}" type="sibTrans" cxnId="{55C3A40D-38F8-4E9F-9709-0191F97164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14E2705-0534-4247-9D4C-0B476C177BFC}" type="pres">
      <dgm:prSet presAssocID="{68AA0B28-0D36-4314-AC43-A08048D7B1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ADEFD-95CA-4CE4-AF62-EAE61FFEC9CA}" type="pres">
      <dgm:prSet presAssocID="{4849B726-431B-4CE1-A1DF-23E9679DB4FA}" presName="centerShape" presStyleLbl="node0" presStyleIdx="0" presStyleCnt="1" custScaleX="135404" custScaleY="107711" custLinFactNeighborX="-1370" custLinFactNeighborY="-7725"/>
      <dgm:spPr/>
      <dgm:t>
        <a:bodyPr/>
        <a:lstStyle/>
        <a:p>
          <a:endParaRPr lang="ru-RU"/>
        </a:p>
      </dgm:t>
    </dgm:pt>
    <dgm:pt modelId="{20B930FA-78B2-41CD-9F4E-A544A37FDA40}" type="pres">
      <dgm:prSet presAssocID="{1C98A470-A61A-45D3-9F52-D133417F49A1}" presName="parTrans" presStyleLbl="bgSibTrans2D1" presStyleIdx="0" presStyleCnt="3" custAng="21072279" custScaleX="75664" custScaleY="107844" custLinFactNeighborX="35278" custLinFactNeighborY="41725"/>
      <dgm:spPr/>
      <dgm:t>
        <a:bodyPr/>
        <a:lstStyle/>
        <a:p>
          <a:endParaRPr lang="ru-RU"/>
        </a:p>
      </dgm:t>
    </dgm:pt>
    <dgm:pt modelId="{56AB4E47-DBD8-4F4C-A0B9-5DA1F35D66EB}" type="pres">
      <dgm:prSet presAssocID="{1BBB4ACA-BF5B-4BE4-8E19-B6A5B4A6A40F}" presName="node" presStyleLbl="node1" presStyleIdx="0" presStyleCnt="3" custScaleX="108286" custScaleY="123488" custRadScaleRad="118084" custRadScaleInc="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91480-6A33-4634-8F0C-A04062B3578C}" type="pres">
      <dgm:prSet presAssocID="{23002F91-594B-4A53-9C90-59D34869D0DE}" presName="parTrans" presStyleLbl="bgSibTrans2D1" presStyleIdx="1" presStyleCnt="3" custAng="417753" custScaleX="80725" custScaleY="107568" custLinFactNeighborX="14870" custLinFactNeighborY="68017"/>
      <dgm:spPr/>
      <dgm:t>
        <a:bodyPr/>
        <a:lstStyle/>
        <a:p>
          <a:endParaRPr lang="ru-RU"/>
        </a:p>
      </dgm:t>
    </dgm:pt>
    <dgm:pt modelId="{8447BECF-1294-4379-9A17-81155E0BB9CF}" type="pres">
      <dgm:prSet presAssocID="{0B57A561-32BA-4199-9EFF-1717A23EAA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88A9D-6B15-4C98-90DD-76A44BFF7379}" type="pres">
      <dgm:prSet presAssocID="{CF4B9A8F-4170-481B-A124-A3F698382CBC}" presName="parTrans" presStyleLbl="bgSibTrans2D1" presStyleIdx="2" presStyleCnt="3" custAng="21380555" custScaleX="82721" custLinFactNeighborX="-15595" custLinFactNeighborY="90963"/>
      <dgm:spPr/>
      <dgm:t>
        <a:bodyPr/>
        <a:lstStyle/>
        <a:p>
          <a:endParaRPr lang="ru-RU"/>
        </a:p>
      </dgm:t>
    </dgm:pt>
    <dgm:pt modelId="{82E7B707-D415-4196-9B27-E62E9BFFB973}" type="pres">
      <dgm:prSet presAssocID="{B9FFC27E-F355-456B-80C9-20D16208F8CC}" presName="node" presStyleLbl="node1" presStyleIdx="2" presStyleCnt="3" custScaleX="130410" custRadScaleRad="122196" custRadScaleInc="-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3A40D-38F8-4E9F-9709-0191F971642B}" srcId="{4849B726-431B-4CE1-A1DF-23E9679DB4FA}" destId="{B9FFC27E-F355-456B-80C9-20D16208F8CC}" srcOrd="2" destOrd="0" parTransId="{CF4B9A8F-4170-481B-A124-A3F698382CBC}" sibTransId="{0BB94F0C-6480-49D5-A196-609DD3614010}"/>
    <dgm:cxn modelId="{B5283F6C-0398-4E3C-973E-1428B78ED72F}" type="presOf" srcId="{CF4B9A8F-4170-481B-A124-A3F698382CBC}" destId="{F6688A9D-6B15-4C98-90DD-76A44BFF7379}" srcOrd="0" destOrd="0" presId="urn:microsoft.com/office/officeart/2005/8/layout/radial4"/>
    <dgm:cxn modelId="{6FDB24AB-6067-4DE4-BEFC-316FF2B3CE35}" srcId="{68AA0B28-0D36-4314-AC43-A08048D7B179}" destId="{4849B726-431B-4CE1-A1DF-23E9679DB4FA}" srcOrd="0" destOrd="0" parTransId="{9B6595A2-E617-45B1-8E00-9EE55B6C7D71}" sibTransId="{D3F0CDB3-A957-4C70-84F0-A1A7EA8217D4}"/>
    <dgm:cxn modelId="{5A8C94AC-081A-4ADF-9134-BA9DC15FA4D5}" srcId="{4849B726-431B-4CE1-A1DF-23E9679DB4FA}" destId="{0B57A561-32BA-4199-9EFF-1717A23EAA58}" srcOrd="1" destOrd="0" parTransId="{23002F91-594B-4A53-9C90-59D34869D0DE}" sibTransId="{326FD7FA-ECEA-4412-9C34-9049D280A465}"/>
    <dgm:cxn modelId="{33C1CA96-FD1F-4F3E-B162-87A6476962C1}" type="presOf" srcId="{1C98A470-A61A-45D3-9F52-D133417F49A1}" destId="{20B930FA-78B2-41CD-9F4E-A544A37FDA40}" srcOrd="0" destOrd="0" presId="urn:microsoft.com/office/officeart/2005/8/layout/radial4"/>
    <dgm:cxn modelId="{BBDF661D-3931-41A6-83CC-ABE045BC31F2}" type="presOf" srcId="{23002F91-594B-4A53-9C90-59D34869D0DE}" destId="{83A91480-6A33-4634-8F0C-A04062B3578C}" srcOrd="0" destOrd="0" presId="urn:microsoft.com/office/officeart/2005/8/layout/radial4"/>
    <dgm:cxn modelId="{92E6E4D5-9326-4AEE-90B0-B1D978019605}" type="presOf" srcId="{0B57A561-32BA-4199-9EFF-1717A23EAA58}" destId="{8447BECF-1294-4379-9A17-81155E0BB9CF}" srcOrd="0" destOrd="0" presId="urn:microsoft.com/office/officeart/2005/8/layout/radial4"/>
    <dgm:cxn modelId="{666388D4-74A9-480B-A633-B4A24FFC74A2}" srcId="{4849B726-431B-4CE1-A1DF-23E9679DB4FA}" destId="{1BBB4ACA-BF5B-4BE4-8E19-B6A5B4A6A40F}" srcOrd="0" destOrd="0" parTransId="{1C98A470-A61A-45D3-9F52-D133417F49A1}" sibTransId="{3007D529-A451-4F86-8C1E-A502F0770C54}"/>
    <dgm:cxn modelId="{CB480F74-4466-455D-A8D1-34038AE3CFCD}" type="presOf" srcId="{1BBB4ACA-BF5B-4BE4-8E19-B6A5B4A6A40F}" destId="{56AB4E47-DBD8-4F4C-A0B9-5DA1F35D66EB}" srcOrd="0" destOrd="0" presId="urn:microsoft.com/office/officeart/2005/8/layout/radial4"/>
    <dgm:cxn modelId="{000D5A40-365C-442D-A94F-7877510C1DA2}" type="presOf" srcId="{B9FFC27E-F355-456B-80C9-20D16208F8CC}" destId="{82E7B707-D415-4196-9B27-E62E9BFFB973}" srcOrd="0" destOrd="0" presId="urn:microsoft.com/office/officeart/2005/8/layout/radial4"/>
    <dgm:cxn modelId="{29609B40-083F-48F2-8AB3-8844C2CE6CA6}" type="presOf" srcId="{4849B726-431B-4CE1-A1DF-23E9679DB4FA}" destId="{C91ADEFD-95CA-4CE4-AF62-EAE61FFEC9CA}" srcOrd="0" destOrd="0" presId="urn:microsoft.com/office/officeart/2005/8/layout/radial4"/>
    <dgm:cxn modelId="{1E88917C-5D28-4592-8CE7-FF97A2A62FAE}" type="presOf" srcId="{68AA0B28-0D36-4314-AC43-A08048D7B179}" destId="{714E2705-0534-4247-9D4C-0B476C177BFC}" srcOrd="0" destOrd="0" presId="urn:microsoft.com/office/officeart/2005/8/layout/radial4"/>
    <dgm:cxn modelId="{E616657F-11E4-4F61-AE09-6C48FD11DADC}" type="presParOf" srcId="{714E2705-0534-4247-9D4C-0B476C177BFC}" destId="{C91ADEFD-95CA-4CE4-AF62-EAE61FFEC9CA}" srcOrd="0" destOrd="0" presId="urn:microsoft.com/office/officeart/2005/8/layout/radial4"/>
    <dgm:cxn modelId="{8912E9DA-ED88-4E9E-BC5E-83D3B3496A63}" type="presParOf" srcId="{714E2705-0534-4247-9D4C-0B476C177BFC}" destId="{20B930FA-78B2-41CD-9F4E-A544A37FDA40}" srcOrd="1" destOrd="0" presId="urn:microsoft.com/office/officeart/2005/8/layout/radial4"/>
    <dgm:cxn modelId="{256920B4-BAEF-41AA-B86F-AAC3FEFF0D04}" type="presParOf" srcId="{714E2705-0534-4247-9D4C-0B476C177BFC}" destId="{56AB4E47-DBD8-4F4C-A0B9-5DA1F35D66EB}" srcOrd="2" destOrd="0" presId="urn:microsoft.com/office/officeart/2005/8/layout/radial4"/>
    <dgm:cxn modelId="{A6386D6F-1744-4003-8E1E-C32ABA9F6D93}" type="presParOf" srcId="{714E2705-0534-4247-9D4C-0B476C177BFC}" destId="{83A91480-6A33-4634-8F0C-A04062B3578C}" srcOrd="3" destOrd="0" presId="urn:microsoft.com/office/officeart/2005/8/layout/radial4"/>
    <dgm:cxn modelId="{47A24CAD-E86F-4522-B143-94E4A2BE56C5}" type="presParOf" srcId="{714E2705-0534-4247-9D4C-0B476C177BFC}" destId="{8447BECF-1294-4379-9A17-81155E0BB9CF}" srcOrd="4" destOrd="0" presId="urn:microsoft.com/office/officeart/2005/8/layout/radial4"/>
    <dgm:cxn modelId="{8AB90D51-69E5-47B3-A06B-FC79AD16E2F6}" type="presParOf" srcId="{714E2705-0534-4247-9D4C-0B476C177BFC}" destId="{F6688A9D-6B15-4C98-90DD-76A44BFF7379}" srcOrd="5" destOrd="0" presId="urn:microsoft.com/office/officeart/2005/8/layout/radial4"/>
    <dgm:cxn modelId="{E816901E-7D77-4C7F-A1B6-D9C97D211B7E}" type="presParOf" srcId="{714E2705-0534-4247-9D4C-0B476C177BFC}" destId="{82E7B707-D415-4196-9B27-E62E9BFFB97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25299A-59DC-4208-A987-3A0A0B57621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</dgm:pt>
    <dgm:pt modelId="{02BC18DF-5EC2-4183-ADA7-B61CFD6A67C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Совместная деятельность в малых группах</a:t>
          </a:r>
          <a:endParaRPr lang="ru-RU" sz="2400" b="1" dirty="0">
            <a:solidFill>
              <a:schemeClr val="tx1"/>
            </a:solidFill>
          </a:endParaRPr>
        </a:p>
      </dgm:t>
    </dgm:pt>
    <dgm:pt modelId="{A80CADD2-7659-40DD-A12D-F4EC16D5CBA5}" type="parTrans" cxnId="{BAA1D32B-3AAA-46E6-A75B-D32FE35AEAA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D1CD04A-6212-4E18-8F03-2A68D6B4DDB3}" type="sibTrans" cxnId="{BAA1D32B-3AAA-46E6-A75B-D32FE35AEAA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4342D25-3566-4F4D-80C5-AF78D2F11176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Обучение в совместной  деятельности  чтению и творческому сочинению.</a:t>
          </a:r>
          <a:endParaRPr lang="ru-RU" sz="2400" b="1" dirty="0">
            <a:solidFill>
              <a:schemeClr val="tx1"/>
            </a:solidFill>
          </a:endParaRPr>
        </a:p>
      </dgm:t>
    </dgm:pt>
    <dgm:pt modelId="{D5974521-5AD9-47BD-AF5C-7BAB7AB3AEBE}" type="parTrans" cxnId="{45226F33-5180-4591-BE1F-9D1257700DA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039460A-36B7-4EA0-B89B-4E96F2B8F123}" type="sibTrans" cxnId="{45226F33-5180-4591-BE1F-9D1257700DA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CFEAE98-AB76-425E-8980-1C50C92CC87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Индивидуализация совместной  </a:t>
          </a:r>
          <a:r>
            <a: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деятельности в командах</a:t>
          </a:r>
          <a:endParaRPr lang="ru-RU" sz="2400" b="1" dirty="0">
            <a:solidFill>
              <a:schemeClr val="tx1"/>
            </a:solidFill>
          </a:endParaRPr>
        </a:p>
      </dgm:t>
    </dgm:pt>
    <dgm:pt modelId="{42F93145-5E81-4A64-9884-E05FC3FBC283}" type="parTrans" cxnId="{F5053704-1277-4F47-8AE9-7A541194A74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36F5536-CBFD-4FC2-B95A-A8D7838CD2D7}" type="sibTrans" cxnId="{F5053704-1277-4F47-8AE9-7A541194A74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6CB05E57-8F49-4155-B53F-4E46C915B83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Совместная деятельность в командах на основе игры</a:t>
          </a:r>
          <a:endParaRPr lang="ru-RU" sz="2400" b="1" dirty="0">
            <a:solidFill>
              <a:schemeClr val="tx1"/>
            </a:solidFill>
          </a:endParaRPr>
        </a:p>
      </dgm:t>
    </dgm:pt>
    <dgm:pt modelId="{C871F467-3F26-413D-85D3-8A18DB93960D}" type="parTrans" cxnId="{2A46F8C8-A286-404A-95C8-D7E8A27BE098}">
      <dgm:prSet/>
      <dgm:spPr/>
      <dgm:t>
        <a:bodyPr/>
        <a:lstStyle/>
        <a:p>
          <a:endParaRPr lang="ru-RU"/>
        </a:p>
      </dgm:t>
    </dgm:pt>
    <dgm:pt modelId="{395F074A-EC5B-4093-A251-0AF5796FAEFF}" type="sibTrans" cxnId="{2A46F8C8-A286-404A-95C8-D7E8A27BE098}">
      <dgm:prSet/>
      <dgm:spPr/>
      <dgm:t>
        <a:bodyPr/>
        <a:lstStyle/>
        <a:p>
          <a:endParaRPr lang="ru-RU"/>
        </a:p>
      </dgm:t>
    </dgm:pt>
    <dgm:pt modelId="{9E4D9EF0-D816-41BE-951B-1E57D0D7E0A9}" type="pres">
      <dgm:prSet presAssocID="{7A25299A-59DC-4208-A987-3A0A0B576218}" presName="matrix" presStyleCnt="0">
        <dgm:presLayoutVars>
          <dgm:chMax val="1"/>
          <dgm:dir/>
          <dgm:resizeHandles val="exact"/>
        </dgm:presLayoutVars>
      </dgm:prSet>
      <dgm:spPr/>
    </dgm:pt>
    <dgm:pt modelId="{9B9E2195-09ED-41BE-B302-8D5AC2E4F87B}" type="pres">
      <dgm:prSet presAssocID="{7A25299A-59DC-4208-A987-3A0A0B576218}" presName="diamond" presStyleLbl="bgShp" presStyleIdx="0" presStyleCnt="1"/>
      <dgm:spPr>
        <a:solidFill>
          <a:schemeClr val="bg2">
            <a:lumMod val="50000"/>
          </a:schemeClr>
        </a:solidFill>
      </dgm:spPr>
    </dgm:pt>
    <dgm:pt modelId="{64455C74-AAD8-4583-B81F-62F5AD3636F0}" type="pres">
      <dgm:prSet presAssocID="{7A25299A-59DC-4208-A987-3A0A0B57621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6A6EF-CE73-4B03-B1DD-7119C05A0DAD}" type="pres">
      <dgm:prSet presAssocID="{7A25299A-59DC-4208-A987-3A0A0B576218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133F54D-3CDA-4948-9917-208936A95006}" type="pres">
      <dgm:prSet presAssocID="{7A25299A-59DC-4208-A987-3A0A0B57621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EFD59-76D3-4D2C-9ECC-8A2C28B59B19}" type="pres">
      <dgm:prSet presAssocID="{7A25299A-59DC-4208-A987-3A0A0B57621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E8E8F-024A-4FB5-9B15-E7C50F2E22CD}" type="presOf" srcId="{02BC18DF-5EC2-4183-ADA7-B61CFD6A67CD}" destId="{64455C74-AAD8-4583-B81F-62F5AD3636F0}" srcOrd="0" destOrd="0" presId="urn:microsoft.com/office/officeart/2005/8/layout/matrix3"/>
    <dgm:cxn modelId="{45226F33-5180-4591-BE1F-9D1257700DA3}" srcId="{7A25299A-59DC-4208-A987-3A0A0B576218}" destId="{04342D25-3566-4F4D-80C5-AF78D2F11176}" srcOrd="2" destOrd="0" parTransId="{D5974521-5AD9-47BD-AF5C-7BAB7AB3AEBE}" sibTransId="{5039460A-36B7-4EA0-B89B-4E96F2B8F123}"/>
    <dgm:cxn modelId="{3108122E-D1D7-4CEF-B503-2052271F15D6}" type="presOf" srcId="{9CFEAE98-AB76-425E-8980-1C50C92CC879}" destId="{274EFD59-76D3-4D2C-9ECC-8A2C28B59B19}" srcOrd="0" destOrd="0" presId="urn:microsoft.com/office/officeart/2005/8/layout/matrix3"/>
    <dgm:cxn modelId="{DC75E927-9829-403C-9E9C-D8AD3E37D232}" type="presOf" srcId="{6CB05E57-8F49-4155-B53F-4E46C915B832}" destId="{1CF6A6EF-CE73-4B03-B1DD-7119C05A0DAD}" srcOrd="0" destOrd="0" presId="urn:microsoft.com/office/officeart/2005/8/layout/matrix3"/>
    <dgm:cxn modelId="{8C5BF67B-D881-4EE4-96C7-548B09DD6FB8}" type="presOf" srcId="{7A25299A-59DC-4208-A987-3A0A0B576218}" destId="{9E4D9EF0-D816-41BE-951B-1E57D0D7E0A9}" srcOrd="0" destOrd="0" presId="urn:microsoft.com/office/officeart/2005/8/layout/matrix3"/>
    <dgm:cxn modelId="{916B073D-56E9-4BBF-BBA3-8D342C086D8F}" type="presOf" srcId="{04342D25-3566-4F4D-80C5-AF78D2F11176}" destId="{5133F54D-3CDA-4948-9917-208936A95006}" srcOrd="0" destOrd="0" presId="urn:microsoft.com/office/officeart/2005/8/layout/matrix3"/>
    <dgm:cxn modelId="{BAA1D32B-3AAA-46E6-A75B-D32FE35AEAA7}" srcId="{7A25299A-59DC-4208-A987-3A0A0B576218}" destId="{02BC18DF-5EC2-4183-ADA7-B61CFD6A67CD}" srcOrd="0" destOrd="0" parTransId="{A80CADD2-7659-40DD-A12D-F4EC16D5CBA5}" sibTransId="{CD1CD04A-6212-4E18-8F03-2A68D6B4DDB3}"/>
    <dgm:cxn modelId="{2A46F8C8-A286-404A-95C8-D7E8A27BE098}" srcId="{7A25299A-59DC-4208-A987-3A0A0B576218}" destId="{6CB05E57-8F49-4155-B53F-4E46C915B832}" srcOrd="1" destOrd="0" parTransId="{C871F467-3F26-413D-85D3-8A18DB93960D}" sibTransId="{395F074A-EC5B-4093-A251-0AF5796FAEFF}"/>
    <dgm:cxn modelId="{F5053704-1277-4F47-8AE9-7A541194A744}" srcId="{7A25299A-59DC-4208-A987-3A0A0B576218}" destId="{9CFEAE98-AB76-425E-8980-1C50C92CC879}" srcOrd="3" destOrd="0" parTransId="{42F93145-5E81-4A64-9884-E05FC3FBC283}" sibTransId="{D36F5536-CBFD-4FC2-B95A-A8D7838CD2D7}"/>
    <dgm:cxn modelId="{63B15515-8A0B-4040-A538-EEC2FBD6C699}" type="presParOf" srcId="{9E4D9EF0-D816-41BE-951B-1E57D0D7E0A9}" destId="{9B9E2195-09ED-41BE-B302-8D5AC2E4F87B}" srcOrd="0" destOrd="0" presId="urn:microsoft.com/office/officeart/2005/8/layout/matrix3"/>
    <dgm:cxn modelId="{6EC842E6-F539-4641-8B35-24305EA8A58D}" type="presParOf" srcId="{9E4D9EF0-D816-41BE-951B-1E57D0D7E0A9}" destId="{64455C74-AAD8-4583-B81F-62F5AD3636F0}" srcOrd="1" destOrd="0" presId="urn:microsoft.com/office/officeart/2005/8/layout/matrix3"/>
    <dgm:cxn modelId="{3F9A8B16-8CB0-4C58-9BB2-93F5B78D50C5}" type="presParOf" srcId="{9E4D9EF0-D816-41BE-951B-1E57D0D7E0A9}" destId="{1CF6A6EF-CE73-4B03-B1DD-7119C05A0DAD}" srcOrd="2" destOrd="0" presId="urn:microsoft.com/office/officeart/2005/8/layout/matrix3"/>
    <dgm:cxn modelId="{9E5CFD2C-5B00-425A-862D-D025F59455EA}" type="presParOf" srcId="{9E4D9EF0-D816-41BE-951B-1E57D0D7E0A9}" destId="{5133F54D-3CDA-4948-9917-208936A95006}" srcOrd="3" destOrd="0" presId="urn:microsoft.com/office/officeart/2005/8/layout/matrix3"/>
    <dgm:cxn modelId="{3E916B85-D3EC-489B-B331-30D104258695}" type="presParOf" srcId="{9E4D9EF0-D816-41BE-951B-1E57D0D7E0A9}" destId="{274EFD59-76D3-4D2C-9ECC-8A2C28B59B19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chemeClr val="bg2">
            <a:lumMod val="25000"/>
            <a:alpha val="80000"/>
          </a:schemeClr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chemeClr val="bg2">
            <a:lumMod val="10000"/>
            <a:alpha val="70000"/>
          </a:schemeClr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chemeClr val="bg2">
            <a:lumMod val="10000"/>
            <a:alpha val="60000"/>
          </a:schemeClr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chemeClr val="bg2">
            <a:lumMod val="10000"/>
            <a:alpha val="50000"/>
          </a:schemeClr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899A5E3-0A49-411B-AC1F-6EACEB288CD4}" type="presOf" srcId="{27724392-5742-4915-98B8-CB8643887605}" destId="{CA0CACC1-A8B8-4E43-93FD-C0DFECBEEA8A}" srcOrd="0" destOrd="0" presId="urn:microsoft.com/office/officeart/2005/8/layout/cycle2"/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B776A3AE-695A-48FC-85AC-1EBDACF92D54}" type="presOf" srcId="{DEDF9ED4-174D-44E8-B7CA-6FABCE03C41E}" destId="{8FF28949-E203-4AB7-8C0F-B66491B037C9}" srcOrd="1" destOrd="0" presId="urn:microsoft.com/office/officeart/2005/8/layout/cycle2"/>
    <dgm:cxn modelId="{D9EF49F0-7576-4AEA-A7D2-BB5F7F25B775}" type="presOf" srcId="{D3B17FA3-48BE-4C69-89C9-D964D856DA39}" destId="{30EEC6A2-EE08-4E06-A30F-FFFEB6D93D09}" srcOrd="0" destOrd="0" presId="urn:microsoft.com/office/officeart/2005/8/layout/cycle2"/>
    <dgm:cxn modelId="{4F0E6A3B-5267-400E-89BA-B520E9EAF149}" type="presOf" srcId="{DEDF9ED4-174D-44E8-B7CA-6FABCE03C41E}" destId="{246F81B2-1C79-4E8A-94B5-63A240D3FAC1}" srcOrd="0" destOrd="0" presId="urn:microsoft.com/office/officeart/2005/8/layout/cycle2"/>
    <dgm:cxn modelId="{4C61EA7B-3A6A-4B95-AA51-8F54F552595C}" type="presOf" srcId="{66C2C305-163A-47BE-92F3-93718665FDA5}" destId="{F6538354-430A-477B-B9D7-D2F0437E77AC}" srcOrd="1" destOrd="0" presId="urn:microsoft.com/office/officeart/2005/8/layout/cycle2"/>
    <dgm:cxn modelId="{3C6C9AA2-37E7-4FB2-B014-4792C10C4B22}" type="presOf" srcId="{FEE0A2BD-85CF-4940-98AB-9F68F981DDDC}" destId="{63E5A896-E9EA-4ACC-B9BA-140BFDEEB09B}" srcOrd="0" destOrd="0" presId="urn:microsoft.com/office/officeart/2005/8/layout/cycle2"/>
    <dgm:cxn modelId="{AF5BA14D-87EC-4AFD-8E80-311F9908A8A6}" type="presOf" srcId="{70C805CE-C84A-4EE6-9D27-52CD4B0D710A}" destId="{744FB16C-6E97-435E-9560-E0E00C9F473B}" srcOrd="0" destOrd="0" presId="urn:microsoft.com/office/officeart/2005/8/layout/cycle2"/>
    <dgm:cxn modelId="{21FD7F91-FD01-456E-9DD2-5FBAE37ADF81}" type="presOf" srcId="{81D09372-E5B7-43BF-B461-B81BD2BC9041}" destId="{6B3A2BCA-8451-42CA-8189-9782906BAEA0}" srcOrd="0" destOrd="0" presId="urn:microsoft.com/office/officeart/2005/8/layout/cycle2"/>
    <dgm:cxn modelId="{61864DA5-2138-4CC2-915A-09B4E0B5788F}" type="presOf" srcId="{81D09372-E5B7-43BF-B461-B81BD2BC9041}" destId="{A2A886AF-BF28-4C2A-B8A9-DA60812BFBF9}" srcOrd="1" destOrd="0" presId="urn:microsoft.com/office/officeart/2005/8/layout/cycle2"/>
    <dgm:cxn modelId="{9EB564F7-FF81-41E7-8E75-36B9C890289F}" type="presOf" srcId="{6A50A226-0CC7-4345-9E02-8DDE3988FFC6}" destId="{90746180-80E9-4D3B-A5F8-5ACC3BA9BE20}" srcOrd="0" destOrd="0" presId="urn:microsoft.com/office/officeart/2005/8/layout/cycle2"/>
    <dgm:cxn modelId="{7FE7ED9B-A88C-4072-8853-4E705E050EFE}" type="presOf" srcId="{F09C9572-2052-415D-A3C0-EA5E264F88A2}" destId="{BC0817DA-E96A-4B7D-A7CE-D59DDD6241B3}" srcOrd="1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2EC303AF-30C1-4E05-9E2F-BBDE84F3EA12}" type="presOf" srcId="{9169458E-EAD3-42B0-A010-7530D262ED6E}" destId="{6ABEC6AA-2D0E-48F3-A125-9F45B874C37E}" srcOrd="0" destOrd="0" presId="urn:microsoft.com/office/officeart/2005/8/layout/cycle2"/>
    <dgm:cxn modelId="{032CC273-FDA9-41B2-8C0B-DC1CF1950044}" type="presOf" srcId="{EA11500A-7180-49F2-9F87-CE6F7B88928E}" destId="{7FCC6F91-F792-447E-AD91-871A61FEDCB8}" srcOrd="1" destOrd="0" presId="urn:microsoft.com/office/officeart/2005/8/layout/cycle2"/>
    <dgm:cxn modelId="{1EE325AD-2D1A-4200-B5F0-0454161ACE7B}" type="presOf" srcId="{66C2C305-163A-47BE-92F3-93718665FDA5}" destId="{FE113A2D-D259-425B-A879-45A9D289D1CC}" srcOrd="0" destOrd="0" presId="urn:microsoft.com/office/officeart/2005/8/layout/cycle2"/>
    <dgm:cxn modelId="{127062BF-971D-477F-AC87-170D8C7D9E89}" type="presOf" srcId="{EA11500A-7180-49F2-9F87-CE6F7B88928E}" destId="{6E3CE27B-941D-489E-9E4E-7663AEA27EBF}" srcOrd="0" destOrd="0" presId="urn:microsoft.com/office/officeart/2005/8/layout/cycle2"/>
    <dgm:cxn modelId="{A1A73708-15F4-411D-AD50-ABF5CB848D7A}" type="presOf" srcId="{F09C9572-2052-415D-A3C0-EA5E264F88A2}" destId="{262A390C-4EEF-448B-A5E0-E0526E311A6B}" srcOrd="0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409ADA99-88CF-4637-9D03-4777F7E39F56}" type="presParOf" srcId="{744FB16C-6E97-435E-9560-E0E00C9F473B}" destId="{90746180-80E9-4D3B-A5F8-5ACC3BA9BE20}" srcOrd="0" destOrd="0" presId="urn:microsoft.com/office/officeart/2005/8/layout/cycle2"/>
    <dgm:cxn modelId="{0D274567-F49D-419F-96DC-A8F8812D6979}" type="presParOf" srcId="{744FB16C-6E97-435E-9560-E0E00C9F473B}" destId="{246F81B2-1C79-4E8A-94B5-63A240D3FAC1}" srcOrd="1" destOrd="0" presId="urn:microsoft.com/office/officeart/2005/8/layout/cycle2"/>
    <dgm:cxn modelId="{FAD4EC64-4683-4391-AEBB-C9B65F86EA02}" type="presParOf" srcId="{246F81B2-1C79-4E8A-94B5-63A240D3FAC1}" destId="{8FF28949-E203-4AB7-8C0F-B66491B037C9}" srcOrd="0" destOrd="0" presId="urn:microsoft.com/office/officeart/2005/8/layout/cycle2"/>
    <dgm:cxn modelId="{F3DC2B47-2448-4978-BE3D-87C2B2553252}" type="presParOf" srcId="{744FB16C-6E97-435E-9560-E0E00C9F473B}" destId="{63E5A896-E9EA-4ACC-B9BA-140BFDEEB09B}" srcOrd="2" destOrd="0" presId="urn:microsoft.com/office/officeart/2005/8/layout/cycle2"/>
    <dgm:cxn modelId="{D989D3BC-D881-4A6C-858B-062EEF77E3F0}" type="presParOf" srcId="{744FB16C-6E97-435E-9560-E0E00C9F473B}" destId="{262A390C-4EEF-448B-A5E0-E0526E311A6B}" srcOrd="3" destOrd="0" presId="urn:microsoft.com/office/officeart/2005/8/layout/cycle2"/>
    <dgm:cxn modelId="{B7E1B83A-049E-4060-B15F-82BD4FBFB606}" type="presParOf" srcId="{262A390C-4EEF-448B-A5E0-E0526E311A6B}" destId="{BC0817DA-E96A-4B7D-A7CE-D59DDD6241B3}" srcOrd="0" destOrd="0" presId="urn:microsoft.com/office/officeart/2005/8/layout/cycle2"/>
    <dgm:cxn modelId="{2B582867-18E1-4DED-8128-595ECA745C23}" type="presParOf" srcId="{744FB16C-6E97-435E-9560-E0E00C9F473B}" destId="{CA0CACC1-A8B8-4E43-93FD-C0DFECBEEA8A}" srcOrd="4" destOrd="0" presId="urn:microsoft.com/office/officeart/2005/8/layout/cycle2"/>
    <dgm:cxn modelId="{A9CA8081-D43D-49B3-B09C-5A79F1BB7BC5}" type="presParOf" srcId="{744FB16C-6E97-435E-9560-E0E00C9F473B}" destId="{6E3CE27B-941D-489E-9E4E-7663AEA27EBF}" srcOrd="5" destOrd="0" presId="urn:microsoft.com/office/officeart/2005/8/layout/cycle2"/>
    <dgm:cxn modelId="{53C50BB2-38B8-4759-AAC2-AAE4B696E810}" type="presParOf" srcId="{6E3CE27B-941D-489E-9E4E-7663AEA27EBF}" destId="{7FCC6F91-F792-447E-AD91-871A61FEDCB8}" srcOrd="0" destOrd="0" presId="urn:microsoft.com/office/officeart/2005/8/layout/cycle2"/>
    <dgm:cxn modelId="{67EEEB62-A912-4376-8DF3-74069EDAECFF}" type="presParOf" srcId="{744FB16C-6E97-435E-9560-E0E00C9F473B}" destId="{30EEC6A2-EE08-4E06-A30F-FFFEB6D93D09}" srcOrd="6" destOrd="0" presId="urn:microsoft.com/office/officeart/2005/8/layout/cycle2"/>
    <dgm:cxn modelId="{19BF1634-0E83-47FA-BDF7-10E7FC7EB4FD}" type="presParOf" srcId="{744FB16C-6E97-435E-9560-E0E00C9F473B}" destId="{6B3A2BCA-8451-42CA-8189-9782906BAEA0}" srcOrd="7" destOrd="0" presId="urn:microsoft.com/office/officeart/2005/8/layout/cycle2"/>
    <dgm:cxn modelId="{D53A7A10-4AE7-409C-9E1E-648364F5B231}" type="presParOf" srcId="{6B3A2BCA-8451-42CA-8189-9782906BAEA0}" destId="{A2A886AF-BF28-4C2A-B8A9-DA60812BFBF9}" srcOrd="0" destOrd="0" presId="urn:microsoft.com/office/officeart/2005/8/layout/cycle2"/>
    <dgm:cxn modelId="{BA1ECF8A-71DC-4787-9872-411B72CF79CE}" type="presParOf" srcId="{744FB16C-6E97-435E-9560-E0E00C9F473B}" destId="{6ABEC6AA-2D0E-48F3-A125-9F45B874C37E}" srcOrd="8" destOrd="0" presId="urn:microsoft.com/office/officeart/2005/8/layout/cycle2"/>
    <dgm:cxn modelId="{C35D1C37-CAB7-40F4-B78C-1A3EEFF17063}" type="presParOf" srcId="{744FB16C-6E97-435E-9560-E0E00C9F473B}" destId="{FE113A2D-D259-425B-A879-45A9D289D1CC}" srcOrd="9" destOrd="0" presId="urn:microsoft.com/office/officeart/2005/8/layout/cycle2"/>
    <dgm:cxn modelId="{62DE23DC-2AD5-429D-AEB0-4003C94C8324}" type="presParOf" srcId="{FE113A2D-D259-425B-A879-45A9D289D1CC}" destId="{F6538354-430A-477B-B9D7-D2F0437E77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C5C2F40-118B-469A-B016-0F3CC69CF2C9}" type="presOf" srcId="{66C2C305-163A-47BE-92F3-93718665FDA5}" destId="{FE113A2D-D259-425B-A879-45A9D289D1CC}" srcOrd="0" destOrd="0" presId="urn:microsoft.com/office/officeart/2005/8/layout/cycle2"/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2BE48A14-1596-4DF8-85B0-3109704D6F62}" type="presOf" srcId="{F09C9572-2052-415D-A3C0-EA5E264F88A2}" destId="{262A390C-4EEF-448B-A5E0-E0526E311A6B}" srcOrd="0" destOrd="0" presId="urn:microsoft.com/office/officeart/2005/8/layout/cycle2"/>
    <dgm:cxn modelId="{C77DFD4B-FE84-4A6C-AB2A-B609F0090F29}" type="presOf" srcId="{66C2C305-163A-47BE-92F3-93718665FDA5}" destId="{F6538354-430A-477B-B9D7-D2F0437E77AC}" srcOrd="1" destOrd="0" presId="urn:microsoft.com/office/officeart/2005/8/layout/cycle2"/>
    <dgm:cxn modelId="{1915E43E-4D13-4537-B922-B89F67F24FE9}" type="presOf" srcId="{27724392-5742-4915-98B8-CB8643887605}" destId="{CA0CACC1-A8B8-4E43-93FD-C0DFECBEEA8A}" srcOrd="0" destOrd="0" presId="urn:microsoft.com/office/officeart/2005/8/layout/cycle2"/>
    <dgm:cxn modelId="{2CF8586A-A076-4B8F-865C-9AE3CDFCA809}" type="presOf" srcId="{81D09372-E5B7-43BF-B461-B81BD2BC9041}" destId="{6B3A2BCA-8451-42CA-8189-9782906BAEA0}" srcOrd="0" destOrd="0" presId="urn:microsoft.com/office/officeart/2005/8/layout/cycle2"/>
    <dgm:cxn modelId="{4192D7D7-93F6-4C89-B666-54C3716AD622}" type="presOf" srcId="{DEDF9ED4-174D-44E8-B7CA-6FABCE03C41E}" destId="{8FF28949-E203-4AB7-8C0F-B66491B037C9}" srcOrd="1" destOrd="0" presId="urn:microsoft.com/office/officeart/2005/8/layout/cycle2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063F84CE-B36B-4297-ADE2-A07FE1F190C7}" type="presOf" srcId="{9169458E-EAD3-42B0-A010-7530D262ED6E}" destId="{6ABEC6AA-2D0E-48F3-A125-9F45B874C37E}" srcOrd="0" destOrd="0" presId="urn:microsoft.com/office/officeart/2005/8/layout/cycle2"/>
    <dgm:cxn modelId="{57BB5F7D-0E18-454C-BA18-A2C363B267B8}" type="presOf" srcId="{81D09372-E5B7-43BF-B461-B81BD2BC9041}" destId="{A2A886AF-BF28-4C2A-B8A9-DA60812BFBF9}" srcOrd="1" destOrd="0" presId="urn:microsoft.com/office/officeart/2005/8/layout/cycle2"/>
    <dgm:cxn modelId="{52D49833-FEBC-49CC-B07D-36D00F8D58D5}" type="presOf" srcId="{FEE0A2BD-85CF-4940-98AB-9F68F981DDDC}" destId="{63E5A896-E9EA-4ACC-B9BA-140BFDEEB09B}" srcOrd="0" destOrd="0" presId="urn:microsoft.com/office/officeart/2005/8/layout/cycle2"/>
    <dgm:cxn modelId="{7BF38E06-C897-45D8-BB81-0C85ED3BDD35}" type="presOf" srcId="{DEDF9ED4-174D-44E8-B7CA-6FABCE03C41E}" destId="{246F81B2-1C79-4E8A-94B5-63A240D3FAC1}" srcOrd="0" destOrd="0" presId="urn:microsoft.com/office/officeart/2005/8/layout/cycle2"/>
    <dgm:cxn modelId="{134BED61-B975-4A1E-8237-C5771CC5EEF0}" type="presOf" srcId="{6A50A226-0CC7-4345-9E02-8DDE3988FFC6}" destId="{90746180-80E9-4D3B-A5F8-5ACC3BA9BE20}" srcOrd="0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A240F117-A082-4D42-B758-B13FEC05AC37}" type="presOf" srcId="{F09C9572-2052-415D-A3C0-EA5E264F88A2}" destId="{BC0817DA-E96A-4B7D-A7CE-D59DDD6241B3}" srcOrd="1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54ABC766-65CA-456C-B55F-4945D2396856}" type="presOf" srcId="{D3B17FA3-48BE-4C69-89C9-D964D856DA39}" destId="{30EEC6A2-EE08-4E06-A30F-FFFEB6D93D09}" srcOrd="0" destOrd="0" presId="urn:microsoft.com/office/officeart/2005/8/layout/cycle2"/>
    <dgm:cxn modelId="{3AEE2F89-52B9-4FA4-A5AA-8D06F92DD4AC}" type="presOf" srcId="{EA11500A-7180-49F2-9F87-CE6F7B88928E}" destId="{6E3CE27B-941D-489E-9E4E-7663AEA27EBF}" srcOrd="0" destOrd="0" presId="urn:microsoft.com/office/officeart/2005/8/layout/cycle2"/>
    <dgm:cxn modelId="{B1C1C29C-9E2F-4387-95BD-A88F4205B4FE}" type="presOf" srcId="{70C805CE-C84A-4EE6-9D27-52CD4B0D710A}" destId="{744FB16C-6E97-435E-9560-E0E00C9F473B}" srcOrd="0" destOrd="0" presId="urn:microsoft.com/office/officeart/2005/8/layout/cycle2"/>
    <dgm:cxn modelId="{68D8A22B-3836-43AC-AF20-CC8366BE90E4}" type="presOf" srcId="{EA11500A-7180-49F2-9F87-CE6F7B88928E}" destId="{7FCC6F91-F792-447E-AD91-871A61FEDCB8}" srcOrd="1" destOrd="0" presId="urn:microsoft.com/office/officeart/2005/8/layout/cycle2"/>
    <dgm:cxn modelId="{7A49EB93-F724-409C-B934-88FB35D31565}" type="presParOf" srcId="{744FB16C-6E97-435E-9560-E0E00C9F473B}" destId="{90746180-80E9-4D3B-A5F8-5ACC3BA9BE20}" srcOrd="0" destOrd="0" presId="urn:microsoft.com/office/officeart/2005/8/layout/cycle2"/>
    <dgm:cxn modelId="{35358B1A-8F19-4BEA-854A-F586439F8097}" type="presParOf" srcId="{744FB16C-6E97-435E-9560-E0E00C9F473B}" destId="{246F81B2-1C79-4E8A-94B5-63A240D3FAC1}" srcOrd="1" destOrd="0" presId="urn:microsoft.com/office/officeart/2005/8/layout/cycle2"/>
    <dgm:cxn modelId="{95964247-675E-41E0-8B61-BB9741D24A61}" type="presParOf" srcId="{246F81B2-1C79-4E8A-94B5-63A240D3FAC1}" destId="{8FF28949-E203-4AB7-8C0F-B66491B037C9}" srcOrd="0" destOrd="0" presId="urn:microsoft.com/office/officeart/2005/8/layout/cycle2"/>
    <dgm:cxn modelId="{5988D947-170D-46C9-A3BE-52A49C4A5008}" type="presParOf" srcId="{744FB16C-6E97-435E-9560-E0E00C9F473B}" destId="{63E5A896-E9EA-4ACC-B9BA-140BFDEEB09B}" srcOrd="2" destOrd="0" presId="urn:microsoft.com/office/officeart/2005/8/layout/cycle2"/>
    <dgm:cxn modelId="{D9F0F1AE-4924-481F-9F8D-AF6D00BC6678}" type="presParOf" srcId="{744FB16C-6E97-435E-9560-E0E00C9F473B}" destId="{262A390C-4EEF-448B-A5E0-E0526E311A6B}" srcOrd="3" destOrd="0" presId="urn:microsoft.com/office/officeart/2005/8/layout/cycle2"/>
    <dgm:cxn modelId="{D7169FBB-1F6E-4886-AA70-48EA4368CE8B}" type="presParOf" srcId="{262A390C-4EEF-448B-A5E0-E0526E311A6B}" destId="{BC0817DA-E96A-4B7D-A7CE-D59DDD6241B3}" srcOrd="0" destOrd="0" presId="urn:microsoft.com/office/officeart/2005/8/layout/cycle2"/>
    <dgm:cxn modelId="{A4CA1AEC-F5D2-4D0E-A29F-256F1DDD6CE2}" type="presParOf" srcId="{744FB16C-6E97-435E-9560-E0E00C9F473B}" destId="{CA0CACC1-A8B8-4E43-93FD-C0DFECBEEA8A}" srcOrd="4" destOrd="0" presId="urn:microsoft.com/office/officeart/2005/8/layout/cycle2"/>
    <dgm:cxn modelId="{6312AE59-A51E-45D5-861C-66ECE5F42FEB}" type="presParOf" srcId="{744FB16C-6E97-435E-9560-E0E00C9F473B}" destId="{6E3CE27B-941D-489E-9E4E-7663AEA27EBF}" srcOrd="5" destOrd="0" presId="urn:microsoft.com/office/officeart/2005/8/layout/cycle2"/>
    <dgm:cxn modelId="{5115C122-4C52-4C80-8A7C-0841556FFD2D}" type="presParOf" srcId="{6E3CE27B-941D-489E-9E4E-7663AEA27EBF}" destId="{7FCC6F91-F792-447E-AD91-871A61FEDCB8}" srcOrd="0" destOrd="0" presId="urn:microsoft.com/office/officeart/2005/8/layout/cycle2"/>
    <dgm:cxn modelId="{1742B325-1672-4853-AB56-B43D15FEC138}" type="presParOf" srcId="{744FB16C-6E97-435E-9560-E0E00C9F473B}" destId="{30EEC6A2-EE08-4E06-A30F-FFFEB6D93D09}" srcOrd="6" destOrd="0" presId="urn:microsoft.com/office/officeart/2005/8/layout/cycle2"/>
    <dgm:cxn modelId="{A6C5C26D-3678-4BE8-81A0-B8654090F59C}" type="presParOf" srcId="{744FB16C-6E97-435E-9560-E0E00C9F473B}" destId="{6B3A2BCA-8451-42CA-8189-9782906BAEA0}" srcOrd="7" destOrd="0" presId="urn:microsoft.com/office/officeart/2005/8/layout/cycle2"/>
    <dgm:cxn modelId="{C5C3D60D-7085-4155-A571-7C0F88A693B2}" type="presParOf" srcId="{6B3A2BCA-8451-42CA-8189-9782906BAEA0}" destId="{A2A886AF-BF28-4C2A-B8A9-DA60812BFBF9}" srcOrd="0" destOrd="0" presId="urn:microsoft.com/office/officeart/2005/8/layout/cycle2"/>
    <dgm:cxn modelId="{3B2B904B-C455-4E7C-A385-13020E2ED5DC}" type="presParOf" srcId="{744FB16C-6E97-435E-9560-E0E00C9F473B}" destId="{6ABEC6AA-2D0E-48F3-A125-9F45B874C37E}" srcOrd="8" destOrd="0" presId="urn:microsoft.com/office/officeart/2005/8/layout/cycle2"/>
    <dgm:cxn modelId="{9FD8DCF2-C931-4E39-8D1C-C29A3FEE7405}" type="presParOf" srcId="{744FB16C-6E97-435E-9560-E0E00C9F473B}" destId="{FE113A2D-D259-425B-A879-45A9D289D1CC}" srcOrd="9" destOrd="0" presId="urn:microsoft.com/office/officeart/2005/8/layout/cycle2"/>
    <dgm:cxn modelId="{EB68D03A-9717-4EA3-8990-E026C797A8F3}" type="presParOf" srcId="{FE113A2D-D259-425B-A879-45A9D289D1CC}" destId="{F6538354-430A-477B-B9D7-D2F0437E77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C805CE-C84A-4EE6-9D27-52CD4B0D710A}" type="doc">
      <dgm:prSet loTypeId="urn:microsoft.com/office/officeart/2005/8/layout/cycle2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50A226-0CC7-4345-9E02-8DDE3988FFC6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B7B4FAD4-2319-440E-BF63-EBD03C33FA56}" type="parTrans" cxnId="{54582F4E-8362-44E6-9D62-29E9664CF717}">
      <dgm:prSet/>
      <dgm:spPr/>
      <dgm:t>
        <a:bodyPr/>
        <a:lstStyle/>
        <a:p>
          <a:endParaRPr lang="ru-RU"/>
        </a:p>
      </dgm:t>
    </dgm:pt>
    <dgm:pt modelId="{DEDF9ED4-174D-44E8-B7CA-6FABCE03C41E}" type="sibTrans" cxnId="{54582F4E-8362-44E6-9D62-29E9664CF71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FEE0A2BD-85CF-4940-98AB-9F68F981DDDC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9E309036-A653-4963-A1BE-8DEB41CC1486}" type="parTrans" cxnId="{EB5DF057-4B13-46BC-97A5-786BBAE4B377}">
      <dgm:prSet/>
      <dgm:spPr/>
      <dgm:t>
        <a:bodyPr/>
        <a:lstStyle/>
        <a:p>
          <a:endParaRPr lang="ru-RU"/>
        </a:p>
      </dgm:t>
    </dgm:pt>
    <dgm:pt modelId="{F09C9572-2052-415D-A3C0-EA5E264F88A2}" type="sibTrans" cxnId="{EB5DF057-4B13-46BC-97A5-786BBAE4B37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27724392-5742-4915-98B8-CB8643887605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89871D9F-6D42-428D-84E0-34C90979C8AE}" type="parTrans" cxnId="{8B565CFB-1F2B-4887-9402-9707EEEC8487}">
      <dgm:prSet/>
      <dgm:spPr/>
      <dgm:t>
        <a:bodyPr/>
        <a:lstStyle/>
        <a:p>
          <a:endParaRPr lang="ru-RU"/>
        </a:p>
      </dgm:t>
    </dgm:pt>
    <dgm:pt modelId="{EA11500A-7180-49F2-9F87-CE6F7B88928E}" type="sibTrans" cxnId="{8B565CFB-1F2B-4887-9402-9707EEEC848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D3B17FA3-48BE-4C69-89C9-D964D856DA39}">
      <dgm:prSet phldrT="[Текст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AAAC2FEF-E854-41F9-8FB8-1CB1DB6B8BFB}" type="parTrans" cxnId="{BCC5B33E-095A-4263-BD6E-6CD9C8740AAC}">
      <dgm:prSet/>
      <dgm:spPr/>
      <dgm:t>
        <a:bodyPr/>
        <a:lstStyle/>
        <a:p>
          <a:endParaRPr lang="ru-RU"/>
        </a:p>
      </dgm:t>
    </dgm:pt>
    <dgm:pt modelId="{81D09372-E5B7-43BF-B461-B81BD2BC9041}" type="sibTrans" cxnId="{BCC5B33E-095A-4263-BD6E-6CD9C8740AA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9169458E-EAD3-42B0-A010-7530D262ED6E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 dirty="0"/>
        </a:p>
      </dgm:t>
    </dgm:pt>
    <dgm:pt modelId="{D0F5AD5C-76AB-49F2-83F4-22990256E22D}" type="parTrans" cxnId="{2784E314-5D18-4676-AA5A-2D1035DEA5A0}">
      <dgm:prSet/>
      <dgm:spPr/>
      <dgm:t>
        <a:bodyPr/>
        <a:lstStyle/>
        <a:p>
          <a:endParaRPr lang="ru-RU"/>
        </a:p>
      </dgm:t>
    </dgm:pt>
    <dgm:pt modelId="{66C2C305-163A-47BE-92F3-93718665FDA5}" type="sibTrans" cxnId="{2784E314-5D18-4676-AA5A-2D1035DEA5A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744FB16C-6E97-435E-9560-E0E00C9F473B}" type="pres">
      <dgm:prSet presAssocID="{70C805CE-C84A-4EE6-9D27-52CD4B0D71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6180-80E9-4D3B-A5F8-5ACC3BA9BE20}" type="pres">
      <dgm:prSet presAssocID="{6A50A226-0CC7-4345-9E02-8DDE3988FF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F81B2-1C79-4E8A-94B5-63A240D3FAC1}" type="pres">
      <dgm:prSet presAssocID="{DEDF9ED4-174D-44E8-B7CA-6FABCE03C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F28949-E203-4AB7-8C0F-B66491B037C9}" type="pres">
      <dgm:prSet presAssocID="{DEDF9ED4-174D-44E8-B7CA-6FABCE03C41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3E5A896-E9EA-4ACC-B9BA-140BFDEEB09B}" type="pres">
      <dgm:prSet presAssocID="{FEE0A2BD-85CF-4940-98AB-9F68F981DD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A390C-4EEF-448B-A5E0-E0526E311A6B}" type="pres">
      <dgm:prSet presAssocID="{F09C9572-2052-415D-A3C0-EA5E264F88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0817DA-E96A-4B7D-A7CE-D59DDD6241B3}" type="pres">
      <dgm:prSet presAssocID="{F09C9572-2052-415D-A3C0-EA5E264F88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A0CACC1-A8B8-4E43-93FD-C0DFECBEEA8A}" type="pres">
      <dgm:prSet presAssocID="{27724392-5742-4915-98B8-CB864388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CE27B-941D-489E-9E4E-7663AEA27EBF}" type="pres">
      <dgm:prSet presAssocID="{EA11500A-7180-49F2-9F87-CE6F7B889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FCC6F91-F792-447E-AD91-871A61FEDCB8}" type="pres">
      <dgm:prSet presAssocID="{EA11500A-7180-49F2-9F87-CE6F7B8892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0EEC6A2-EE08-4E06-A30F-FFFEB6D93D09}" type="pres">
      <dgm:prSet presAssocID="{D3B17FA3-48BE-4C69-89C9-D964D856DA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2BCA-8451-42CA-8189-9782906BAEA0}" type="pres">
      <dgm:prSet presAssocID="{81D09372-E5B7-43BF-B461-B81BD2BC90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886AF-BF28-4C2A-B8A9-DA60812BFBF9}" type="pres">
      <dgm:prSet presAssocID="{81D09372-E5B7-43BF-B461-B81BD2BC90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BEC6AA-2D0E-48F3-A125-9F45B874C37E}" type="pres">
      <dgm:prSet presAssocID="{9169458E-EAD3-42B0-A010-7530D262ED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3A2D-D259-425B-A879-45A9D289D1CC}" type="pres">
      <dgm:prSet presAssocID="{66C2C305-163A-47BE-92F3-93718665FDA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6538354-430A-477B-B9D7-D2F0437E77AC}" type="pres">
      <dgm:prSet presAssocID="{66C2C305-163A-47BE-92F3-93718665FDA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CC5B33E-095A-4263-BD6E-6CD9C8740AAC}" srcId="{70C805CE-C84A-4EE6-9D27-52CD4B0D710A}" destId="{D3B17FA3-48BE-4C69-89C9-D964D856DA39}" srcOrd="3" destOrd="0" parTransId="{AAAC2FEF-E854-41F9-8FB8-1CB1DB6B8BFB}" sibTransId="{81D09372-E5B7-43BF-B461-B81BD2BC9041}"/>
    <dgm:cxn modelId="{2784E314-5D18-4676-AA5A-2D1035DEA5A0}" srcId="{70C805CE-C84A-4EE6-9D27-52CD4B0D710A}" destId="{9169458E-EAD3-42B0-A010-7530D262ED6E}" srcOrd="4" destOrd="0" parTransId="{D0F5AD5C-76AB-49F2-83F4-22990256E22D}" sibTransId="{66C2C305-163A-47BE-92F3-93718665FDA5}"/>
    <dgm:cxn modelId="{FDB6905F-C46C-414E-8B1F-3C755BD46D4B}" type="presOf" srcId="{66C2C305-163A-47BE-92F3-93718665FDA5}" destId="{F6538354-430A-477B-B9D7-D2F0437E77AC}" srcOrd="1" destOrd="0" presId="urn:microsoft.com/office/officeart/2005/8/layout/cycle2"/>
    <dgm:cxn modelId="{174D37CA-5D0A-4BBA-BC92-CAA8B9CD35FB}" type="presOf" srcId="{70C805CE-C84A-4EE6-9D27-52CD4B0D710A}" destId="{744FB16C-6E97-435E-9560-E0E00C9F473B}" srcOrd="0" destOrd="0" presId="urn:microsoft.com/office/officeart/2005/8/layout/cycle2"/>
    <dgm:cxn modelId="{B722C51E-6443-4F33-8EDB-F29DF6FF1D99}" type="presOf" srcId="{81D09372-E5B7-43BF-B461-B81BD2BC9041}" destId="{A2A886AF-BF28-4C2A-B8A9-DA60812BFBF9}" srcOrd="1" destOrd="0" presId="urn:microsoft.com/office/officeart/2005/8/layout/cycle2"/>
    <dgm:cxn modelId="{EB5DF057-4B13-46BC-97A5-786BBAE4B377}" srcId="{70C805CE-C84A-4EE6-9D27-52CD4B0D710A}" destId="{FEE0A2BD-85CF-4940-98AB-9F68F981DDDC}" srcOrd="1" destOrd="0" parTransId="{9E309036-A653-4963-A1BE-8DEB41CC1486}" sibTransId="{F09C9572-2052-415D-A3C0-EA5E264F88A2}"/>
    <dgm:cxn modelId="{8D190675-B87C-47AA-8896-8FA465CCE429}" type="presOf" srcId="{FEE0A2BD-85CF-4940-98AB-9F68F981DDDC}" destId="{63E5A896-E9EA-4ACC-B9BA-140BFDEEB09B}" srcOrd="0" destOrd="0" presId="urn:microsoft.com/office/officeart/2005/8/layout/cycle2"/>
    <dgm:cxn modelId="{52D9896E-08C7-4147-AC68-05603CEE204D}" type="presOf" srcId="{D3B17FA3-48BE-4C69-89C9-D964D856DA39}" destId="{30EEC6A2-EE08-4E06-A30F-FFFEB6D93D09}" srcOrd="0" destOrd="0" presId="urn:microsoft.com/office/officeart/2005/8/layout/cycle2"/>
    <dgm:cxn modelId="{DB797067-A87E-4F53-B8E2-98EF74EE0236}" type="presOf" srcId="{6A50A226-0CC7-4345-9E02-8DDE3988FFC6}" destId="{90746180-80E9-4D3B-A5F8-5ACC3BA9BE20}" srcOrd="0" destOrd="0" presId="urn:microsoft.com/office/officeart/2005/8/layout/cycle2"/>
    <dgm:cxn modelId="{E81DB3BB-A4A9-46E7-A3F0-A37773DB5E21}" type="presOf" srcId="{66C2C305-163A-47BE-92F3-93718665FDA5}" destId="{FE113A2D-D259-425B-A879-45A9D289D1CC}" srcOrd="0" destOrd="0" presId="urn:microsoft.com/office/officeart/2005/8/layout/cycle2"/>
    <dgm:cxn modelId="{C899ADD2-E3D8-44C7-AA09-CE777F817FA6}" type="presOf" srcId="{F09C9572-2052-415D-A3C0-EA5E264F88A2}" destId="{BC0817DA-E96A-4B7D-A7CE-D59DDD6241B3}" srcOrd="1" destOrd="0" presId="urn:microsoft.com/office/officeart/2005/8/layout/cycle2"/>
    <dgm:cxn modelId="{8B565CFB-1F2B-4887-9402-9707EEEC8487}" srcId="{70C805CE-C84A-4EE6-9D27-52CD4B0D710A}" destId="{27724392-5742-4915-98B8-CB8643887605}" srcOrd="2" destOrd="0" parTransId="{89871D9F-6D42-428D-84E0-34C90979C8AE}" sibTransId="{EA11500A-7180-49F2-9F87-CE6F7B88928E}"/>
    <dgm:cxn modelId="{49D483F9-1931-4C51-B15E-EBDE4909C51D}" type="presOf" srcId="{F09C9572-2052-415D-A3C0-EA5E264F88A2}" destId="{262A390C-4EEF-448B-A5E0-E0526E311A6B}" srcOrd="0" destOrd="0" presId="urn:microsoft.com/office/officeart/2005/8/layout/cycle2"/>
    <dgm:cxn modelId="{30FE2512-94E6-4082-843B-010006FA53F9}" type="presOf" srcId="{EA11500A-7180-49F2-9F87-CE6F7B88928E}" destId="{6E3CE27B-941D-489E-9E4E-7663AEA27EBF}" srcOrd="0" destOrd="0" presId="urn:microsoft.com/office/officeart/2005/8/layout/cycle2"/>
    <dgm:cxn modelId="{820CB594-D0C8-44E7-BEBE-8BA35F09DAF7}" type="presOf" srcId="{DEDF9ED4-174D-44E8-B7CA-6FABCE03C41E}" destId="{246F81B2-1C79-4E8A-94B5-63A240D3FAC1}" srcOrd="0" destOrd="0" presId="urn:microsoft.com/office/officeart/2005/8/layout/cycle2"/>
    <dgm:cxn modelId="{54582F4E-8362-44E6-9D62-29E9664CF717}" srcId="{70C805CE-C84A-4EE6-9D27-52CD4B0D710A}" destId="{6A50A226-0CC7-4345-9E02-8DDE3988FFC6}" srcOrd="0" destOrd="0" parTransId="{B7B4FAD4-2319-440E-BF63-EBD03C33FA56}" sibTransId="{DEDF9ED4-174D-44E8-B7CA-6FABCE03C41E}"/>
    <dgm:cxn modelId="{CAAB1B88-CC21-4E61-A6DA-8162DE79B579}" type="presOf" srcId="{EA11500A-7180-49F2-9F87-CE6F7B88928E}" destId="{7FCC6F91-F792-447E-AD91-871A61FEDCB8}" srcOrd="1" destOrd="0" presId="urn:microsoft.com/office/officeart/2005/8/layout/cycle2"/>
    <dgm:cxn modelId="{FF417584-B610-4F4D-8715-789B12098B2A}" type="presOf" srcId="{DEDF9ED4-174D-44E8-B7CA-6FABCE03C41E}" destId="{8FF28949-E203-4AB7-8C0F-B66491B037C9}" srcOrd="1" destOrd="0" presId="urn:microsoft.com/office/officeart/2005/8/layout/cycle2"/>
    <dgm:cxn modelId="{8AA7AEAC-8650-4159-BE37-CD5834176626}" type="presOf" srcId="{9169458E-EAD3-42B0-A010-7530D262ED6E}" destId="{6ABEC6AA-2D0E-48F3-A125-9F45B874C37E}" srcOrd="0" destOrd="0" presId="urn:microsoft.com/office/officeart/2005/8/layout/cycle2"/>
    <dgm:cxn modelId="{895400B8-E17A-406A-A444-945F61B62522}" type="presOf" srcId="{27724392-5742-4915-98B8-CB8643887605}" destId="{CA0CACC1-A8B8-4E43-93FD-C0DFECBEEA8A}" srcOrd="0" destOrd="0" presId="urn:microsoft.com/office/officeart/2005/8/layout/cycle2"/>
    <dgm:cxn modelId="{145B0830-314C-41DE-8945-2A8CD34ADF33}" type="presOf" srcId="{81D09372-E5B7-43BF-B461-B81BD2BC9041}" destId="{6B3A2BCA-8451-42CA-8189-9782906BAEA0}" srcOrd="0" destOrd="0" presId="urn:microsoft.com/office/officeart/2005/8/layout/cycle2"/>
    <dgm:cxn modelId="{377847EF-40EF-4187-8FA4-259EAFC658F0}" type="presParOf" srcId="{744FB16C-6E97-435E-9560-E0E00C9F473B}" destId="{90746180-80E9-4D3B-A5F8-5ACC3BA9BE20}" srcOrd="0" destOrd="0" presId="urn:microsoft.com/office/officeart/2005/8/layout/cycle2"/>
    <dgm:cxn modelId="{E5CA8575-BB1E-4884-97E0-0DD0653E26F7}" type="presParOf" srcId="{744FB16C-6E97-435E-9560-E0E00C9F473B}" destId="{246F81B2-1C79-4E8A-94B5-63A240D3FAC1}" srcOrd="1" destOrd="0" presId="urn:microsoft.com/office/officeart/2005/8/layout/cycle2"/>
    <dgm:cxn modelId="{A6E572FC-D76C-4D5C-88BF-BB81A5F8306C}" type="presParOf" srcId="{246F81B2-1C79-4E8A-94B5-63A240D3FAC1}" destId="{8FF28949-E203-4AB7-8C0F-B66491B037C9}" srcOrd="0" destOrd="0" presId="urn:microsoft.com/office/officeart/2005/8/layout/cycle2"/>
    <dgm:cxn modelId="{11E84A97-E476-4CC0-BCE1-291B87E0BBC2}" type="presParOf" srcId="{744FB16C-6E97-435E-9560-E0E00C9F473B}" destId="{63E5A896-E9EA-4ACC-B9BA-140BFDEEB09B}" srcOrd="2" destOrd="0" presId="urn:microsoft.com/office/officeart/2005/8/layout/cycle2"/>
    <dgm:cxn modelId="{DE1FA420-923B-4729-AFC2-E46C7716EE5B}" type="presParOf" srcId="{744FB16C-6E97-435E-9560-E0E00C9F473B}" destId="{262A390C-4EEF-448B-A5E0-E0526E311A6B}" srcOrd="3" destOrd="0" presId="urn:microsoft.com/office/officeart/2005/8/layout/cycle2"/>
    <dgm:cxn modelId="{904E8281-673E-4B39-817B-3F263AF9C67F}" type="presParOf" srcId="{262A390C-4EEF-448B-A5E0-E0526E311A6B}" destId="{BC0817DA-E96A-4B7D-A7CE-D59DDD6241B3}" srcOrd="0" destOrd="0" presId="urn:microsoft.com/office/officeart/2005/8/layout/cycle2"/>
    <dgm:cxn modelId="{670DC9FC-A1DB-4FF4-A7CC-19C329037931}" type="presParOf" srcId="{744FB16C-6E97-435E-9560-E0E00C9F473B}" destId="{CA0CACC1-A8B8-4E43-93FD-C0DFECBEEA8A}" srcOrd="4" destOrd="0" presId="urn:microsoft.com/office/officeart/2005/8/layout/cycle2"/>
    <dgm:cxn modelId="{7D6A67F1-47BA-4D75-BB88-455C5C6112A9}" type="presParOf" srcId="{744FB16C-6E97-435E-9560-E0E00C9F473B}" destId="{6E3CE27B-941D-489E-9E4E-7663AEA27EBF}" srcOrd="5" destOrd="0" presId="urn:microsoft.com/office/officeart/2005/8/layout/cycle2"/>
    <dgm:cxn modelId="{4A63D252-03A9-454E-81E5-B57821BE39B1}" type="presParOf" srcId="{6E3CE27B-941D-489E-9E4E-7663AEA27EBF}" destId="{7FCC6F91-F792-447E-AD91-871A61FEDCB8}" srcOrd="0" destOrd="0" presId="urn:microsoft.com/office/officeart/2005/8/layout/cycle2"/>
    <dgm:cxn modelId="{F340CA59-4B6B-4218-ACA6-B7AD26943B03}" type="presParOf" srcId="{744FB16C-6E97-435E-9560-E0E00C9F473B}" destId="{30EEC6A2-EE08-4E06-A30F-FFFEB6D93D09}" srcOrd="6" destOrd="0" presId="urn:microsoft.com/office/officeart/2005/8/layout/cycle2"/>
    <dgm:cxn modelId="{10BE9C10-0750-4D6A-A0EC-CCED3F7C2246}" type="presParOf" srcId="{744FB16C-6E97-435E-9560-E0E00C9F473B}" destId="{6B3A2BCA-8451-42CA-8189-9782906BAEA0}" srcOrd="7" destOrd="0" presId="urn:microsoft.com/office/officeart/2005/8/layout/cycle2"/>
    <dgm:cxn modelId="{2EAB30FB-6F98-4825-AA72-BCC3D1D6EA3D}" type="presParOf" srcId="{6B3A2BCA-8451-42CA-8189-9782906BAEA0}" destId="{A2A886AF-BF28-4C2A-B8A9-DA60812BFBF9}" srcOrd="0" destOrd="0" presId="urn:microsoft.com/office/officeart/2005/8/layout/cycle2"/>
    <dgm:cxn modelId="{69C7296D-00A8-409A-9CFC-810099924336}" type="presParOf" srcId="{744FB16C-6E97-435E-9560-E0E00C9F473B}" destId="{6ABEC6AA-2D0E-48F3-A125-9F45B874C37E}" srcOrd="8" destOrd="0" presId="urn:microsoft.com/office/officeart/2005/8/layout/cycle2"/>
    <dgm:cxn modelId="{603CD387-E94B-43A2-8B8B-62F69DC353C9}" type="presParOf" srcId="{744FB16C-6E97-435E-9560-E0E00C9F473B}" destId="{FE113A2D-D259-425B-A879-45A9D289D1CC}" srcOrd="9" destOrd="0" presId="urn:microsoft.com/office/officeart/2005/8/layout/cycle2"/>
    <dgm:cxn modelId="{BB26688F-417D-475C-9A83-102A920A82AB}" type="presParOf" srcId="{FE113A2D-D259-425B-A879-45A9D289D1CC}" destId="{F6538354-430A-477B-B9D7-D2F0437E77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9A39A-0358-47FE-9763-9FAF4489103C}">
      <dsp:nvSpPr>
        <dsp:cNvPr id="0" name=""/>
        <dsp:cNvSpPr/>
      </dsp:nvSpPr>
      <dsp:spPr>
        <a:xfrm>
          <a:off x="75166" y="0"/>
          <a:ext cx="2026915" cy="484030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Общая цель, как будущий результат группы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166" y="1936121"/>
        <a:ext cx="2026915" cy="1936121"/>
      </dsp:txXfrm>
    </dsp:sp>
    <dsp:sp modelId="{E7B2411F-35DD-48F5-A071-D04F3AE2EA9F}">
      <dsp:nvSpPr>
        <dsp:cNvPr id="0" name=""/>
        <dsp:cNvSpPr/>
      </dsp:nvSpPr>
      <dsp:spPr>
        <a:xfrm>
          <a:off x="450997" y="428631"/>
          <a:ext cx="1337034" cy="12363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73017-BB84-4817-9BB7-6715FF3AB0AE}">
      <dsp:nvSpPr>
        <dsp:cNvPr id="0" name=""/>
        <dsp:cNvSpPr/>
      </dsp:nvSpPr>
      <dsp:spPr>
        <a:xfrm>
          <a:off x="2132932" y="0"/>
          <a:ext cx="1834609" cy="484030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Общий мотив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32932" y="1936121"/>
        <a:ext cx="1834609" cy="1936121"/>
      </dsp:txXfrm>
    </dsp:sp>
    <dsp:sp modelId="{2F94AF6E-0C00-4AD0-AD9E-A9FA3D2C4904}">
      <dsp:nvSpPr>
        <dsp:cNvPr id="0" name=""/>
        <dsp:cNvSpPr/>
      </dsp:nvSpPr>
      <dsp:spPr>
        <a:xfrm>
          <a:off x="2405285" y="428623"/>
          <a:ext cx="1337034" cy="11925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98481-6DF0-47D4-AEED-F21C01596306}">
      <dsp:nvSpPr>
        <dsp:cNvPr id="0" name=""/>
        <dsp:cNvSpPr/>
      </dsp:nvSpPr>
      <dsp:spPr>
        <a:xfrm>
          <a:off x="4014737" y="0"/>
          <a:ext cx="2379010" cy="484030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Совместные действия, как согласованные и чёткие распределения индивидуальных действий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4737" y="1936121"/>
        <a:ext cx="2379010" cy="1936121"/>
      </dsp:txXfrm>
    </dsp:sp>
    <dsp:sp modelId="{FAE4325F-7340-482D-B93F-BF588D607D5A}">
      <dsp:nvSpPr>
        <dsp:cNvPr id="0" name=""/>
        <dsp:cNvSpPr/>
      </dsp:nvSpPr>
      <dsp:spPr>
        <a:xfrm>
          <a:off x="4585076" y="428623"/>
          <a:ext cx="1337034" cy="11925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BBC5D-F8BF-41ED-B4DD-B3226DF02ECF}">
      <dsp:nvSpPr>
        <dsp:cNvPr id="0" name=""/>
        <dsp:cNvSpPr/>
      </dsp:nvSpPr>
      <dsp:spPr>
        <a:xfrm>
          <a:off x="6370932" y="0"/>
          <a:ext cx="2270682" cy="4840303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Общий результат, как совокупность индивидуальных вкладов каждого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70932" y="1936121"/>
        <a:ext cx="2270682" cy="1936121"/>
      </dsp:txXfrm>
    </dsp:sp>
    <dsp:sp modelId="{5A798BD1-31A9-40C6-AE76-CBD2E19E4065}">
      <dsp:nvSpPr>
        <dsp:cNvPr id="0" name=""/>
        <dsp:cNvSpPr/>
      </dsp:nvSpPr>
      <dsp:spPr>
        <a:xfrm>
          <a:off x="6915197" y="428623"/>
          <a:ext cx="1234617" cy="11927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14920-84E8-4EED-9C07-947154852535}">
      <dsp:nvSpPr>
        <dsp:cNvPr id="0" name=""/>
        <dsp:cNvSpPr/>
      </dsp:nvSpPr>
      <dsp:spPr>
        <a:xfrm>
          <a:off x="375820" y="3834926"/>
          <a:ext cx="7952478" cy="1005376"/>
        </a:xfrm>
        <a:prstGeom prst="leftRightArrow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484473" y="17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4473" y="17"/>
        <a:ext cx="388374" cy="388374"/>
      </dsp:txXfrm>
    </dsp:sp>
    <dsp:sp modelId="{246F81B2-1C79-4E8A-94B5-63A240D3FAC1}">
      <dsp:nvSpPr>
        <dsp:cNvPr id="0" name=""/>
        <dsp:cNvSpPr/>
      </dsp:nvSpPr>
      <dsp:spPr>
        <a:xfrm rot="2160000">
          <a:off x="860579" y="298351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60000">
        <a:off x="860579" y="298351"/>
        <a:ext cx="103264" cy="131076"/>
      </dsp:txXfrm>
    </dsp:sp>
    <dsp:sp modelId="{63E5A896-E9EA-4ACC-B9BA-140BFDEEB09B}">
      <dsp:nvSpPr>
        <dsp:cNvPr id="0" name=""/>
        <dsp:cNvSpPr/>
      </dsp:nvSpPr>
      <dsp:spPr>
        <a:xfrm>
          <a:off x="95630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956303" y="342822"/>
        <a:ext cx="388374" cy="388374"/>
      </dsp:txXfrm>
    </dsp:sp>
    <dsp:sp modelId="{262A390C-4EEF-448B-A5E0-E0526E311A6B}">
      <dsp:nvSpPr>
        <dsp:cNvPr id="0" name=""/>
        <dsp:cNvSpPr/>
      </dsp:nvSpPr>
      <dsp:spPr>
        <a:xfrm rot="6480000">
          <a:off x="1009650" y="74602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480000">
        <a:off x="1009650" y="746026"/>
        <a:ext cx="103264" cy="131076"/>
      </dsp:txXfrm>
    </dsp:sp>
    <dsp:sp modelId="{CA0CACC1-A8B8-4E43-93FD-C0DFECBEEA8A}">
      <dsp:nvSpPr>
        <dsp:cNvPr id="0" name=""/>
        <dsp:cNvSpPr/>
      </dsp:nvSpPr>
      <dsp:spPr>
        <a:xfrm>
          <a:off x="776080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76080" y="897491"/>
        <a:ext cx="388374" cy="388374"/>
      </dsp:txXfrm>
    </dsp:sp>
    <dsp:sp modelId="{6E3CE27B-941D-489E-9E4E-7663AEA27EBF}">
      <dsp:nvSpPr>
        <dsp:cNvPr id="0" name=""/>
        <dsp:cNvSpPr/>
      </dsp:nvSpPr>
      <dsp:spPr>
        <a:xfrm rot="10800000">
          <a:off x="629951" y="1026140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29951" y="1026140"/>
        <a:ext cx="103264" cy="131076"/>
      </dsp:txXfrm>
    </dsp:sp>
    <dsp:sp modelId="{30EEC6A2-EE08-4E06-A30F-FFFEB6D93D09}">
      <dsp:nvSpPr>
        <dsp:cNvPr id="0" name=""/>
        <dsp:cNvSpPr/>
      </dsp:nvSpPr>
      <dsp:spPr>
        <a:xfrm>
          <a:off x="192866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92866" y="897491"/>
        <a:ext cx="388374" cy="388374"/>
      </dsp:txXfrm>
    </dsp:sp>
    <dsp:sp modelId="{6B3A2BCA-8451-42CA-8189-9782906BAEA0}">
      <dsp:nvSpPr>
        <dsp:cNvPr id="0" name=""/>
        <dsp:cNvSpPr/>
      </dsp:nvSpPr>
      <dsp:spPr>
        <a:xfrm rot="15120000">
          <a:off x="246213" y="751585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120000">
        <a:off x="246213" y="751585"/>
        <a:ext cx="103264" cy="131076"/>
      </dsp:txXfrm>
    </dsp:sp>
    <dsp:sp modelId="{6ABEC6AA-2D0E-48F3-A125-9F45B874C37E}">
      <dsp:nvSpPr>
        <dsp:cNvPr id="0" name=""/>
        <dsp:cNvSpPr/>
      </dsp:nvSpPr>
      <dsp:spPr>
        <a:xfrm>
          <a:off x="1264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2643" y="342822"/>
        <a:ext cx="388374" cy="388374"/>
      </dsp:txXfrm>
    </dsp:sp>
    <dsp:sp modelId="{FE113A2D-D259-425B-A879-45A9D289D1CC}">
      <dsp:nvSpPr>
        <dsp:cNvPr id="0" name=""/>
        <dsp:cNvSpPr/>
      </dsp:nvSpPr>
      <dsp:spPr>
        <a:xfrm rot="19440000">
          <a:off x="388749" y="30178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40000">
        <a:off x="388749" y="301786"/>
        <a:ext cx="103264" cy="13107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484473" y="17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4473" y="17"/>
        <a:ext cx="388374" cy="388374"/>
      </dsp:txXfrm>
    </dsp:sp>
    <dsp:sp modelId="{246F81B2-1C79-4E8A-94B5-63A240D3FAC1}">
      <dsp:nvSpPr>
        <dsp:cNvPr id="0" name=""/>
        <dsp:cNvSpPr/>
      </dsp:nvSpPr>
      <dsp:spPr>
        <a:xfrm rot="2160000">
          <a:off x="860579" y="298351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60000">
        <a:off x="860579" y="298351"/>
        <a:ext cx="103264" cy="131076"/>
      </dsp:txXfrm>
    </dsp:sp>
    <dsp:sp modelId="{63E5A896-E9EA-4ACC-B9BA-140BFDEEB09B}">
      <dsp:nvSpPr>
        <dsp:cNvPr id="0" name=""/>
        <dsp:cNvSpPr/>
      </dsp:nvSpPr>
      <dsp:spPr>
        <a:xfrm>
          <a:off x="95630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956303" y="342822"/>
        <a:ext cx="388374" cy="388374"/>
      </dsp:txXfrm>
    </dsp:sp>
    <dsp:sp modelId="{262A390C-4EEF-448B-A5E0-E0526E311A6B}">
      <dsp:nvSpPr>
        <dsp:cNvPr id="0" name=""/>
        <dsp:cNvSpPr/>
      </dsp:nvSpPr>
      <dsp:spPr>
        <a:xfrm rot="6480000">
          <a:off x="1009650" y="74602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480000">
        <a:off x="1009650" y="746026"/>
        <a:ext cx="103264" cy="131076"/>
      </dsp:txXfrm>
    </dsp:sp>
    <dsp:sp modelId="{CA0CACC1-A8B8-4E43-93FD-C0DFECBEEA8A}">
      <dsp:nvSpPr>
        <dsp:cNvPr id="0" name=""/>
        <dsp:cNvSpPr/>
      </dsp:nvSpPr>
      <dsp:spPr>
        <a:xfrm>
          <a:off x="776080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76080" y="897491"/>
        <a:ext cx="388374" cy="388374"/>
      </dsp:txXfrm>
    </dsp:sp>
    <dsp:sp modelId="{6E3CE27B-941D-489E-9E4E-7663AEA27EBF}">
      <dsp:nvSpPr>
        <dsp:cNvPr id="0" name=""/>
        <dsp:cNvSpPr/>
      </dsp:nvSpPr>
      <dsp:spPr>
        <a:xfrm rot="10800000">
          <a:off x="629951" y="1026140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29951" y="1026140"/>
        <a:ext cx="103264" cy="131076"/>
      </dsp:txXfrm>
    </dsp:sp>
    <dsp:sp modelId="{30EEC6A2-EE08-4E06-A30F-FFFEB6D93D09}">
      <dsp:nvSpPr>
        <dsp:cNvPr id="0" name=""/>
        <dsp:cNvSpPr/>
      </dsp:nvSpPr>
      <dsp:spPr>
        <a:xfrm>
          <a:off x="192866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92866" y="897491"/>
        <a:ext cx="388374" cy="388374"/>
      </dsp:txXfrm>
    </dsp:sp>
    <dsp:sp modelId="{6B3A2BCA-8451-42CA-8189-9782906BAEA0}">
      <dsp:nvSpPr>
        <dsp:cNvPr id="0" name=""/>
        <dsp:cNvSpPr/>
      </dsp:nvSpPr>
      <dsp:spPr>
        <a:xfrm rot="15120000">
          <a:off x="246213" y="751585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120000">
        <a:off x="246213" y="751585"/>
        <a:ext cx="103264" cy="131076"/>
      </dsp:txXfrm>
    </dsp:sp>
    <dsp:sp modelId="{6ABEC6AA-2D0E-48F3-A125-9F45B874C37E}">
      <dsp:nvSpPr>
        <dsp:cNvPr id="0" name=""/>
        <dsp:cNvSpPr/>
      </dsp:nvSpPr>
      <dsp:spPr>
        <a:xfrm>
          <a:off x="1264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2643" y="342822"/>
        <a:ext cx="388374" cy="388374"/>
      </dsp:txXfrm>
    </dsp:sp>
    <dsp:sp modelId="{FE113A2D-D259-425B-A879-45A9D289D1CC}">
      <dsp:nvSpPr>
        <dsp:cNvPr id="0" name=""/>
        <dsp:cNvSpPr/>
      </dsp:nvSpPr>
      <dsp:spPr>
        <a:xfrm rot="19440000">
          <a:off x="388749" y="30178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40000">
        <a:off x="388749" y="301786"/>
        <a:ext cx="103264" cy="13107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484473" y="17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4473" y="17"/>
        <a:ext cx="388374" cy="388374"/>
      </dsp:txXfrm>
    </dsp:sp>
    <dsp:sp modelId="{246F81B2-1C79-4E8A-94B5-63A240D3FAC1}">
      <dsp:nvSpPr>
        <dsp:cNvPr id="0" name=""/>
        <dsp:cNvSpPr/>
      </dsp:nvSpPr>
      <dsp:spPr>
        <a:xfrm rot="2160000">
          <a:off x="860579" y="298351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60000">
        <a:off x="860579" y="298351"/>
        <a:ext cx="103264" cy="131076"/>
      </dsp:txXfrm>
    </dsp:sp>
    <dsp:sp modelId="{63E5A896-E9EA-4ACC-B9BA-140BFDEEB09B}">
      <dsp:nvSpPr>
        <dsp:cNvPr id="0" name=""/>
        <dsp:cNvSpPr/>
      </dsp:nvSpPr>
      <dsp:spPr>
        <a:xfrm>
          <a:off x="95630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956303" y="342822"/>
        <a:ext cx="388374" cy="388374"/>
      </dsp:txXfrm>
    </dsp:sp>
    <dsp:sp modelId="{262A390C-4EEF-448B-A5E0-E0526E311A6B}">
      <dsp:nvSpPr>
        <dsp:cNvPr id="0" name=""/>
        <dsp:cNvSpPr/>
      </dsp:nvSpPr>
      <dsp:spPr>
        <a:xfrm rot="6480000">
          <a:off x="1009650" y="74602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480000">
        <a:off x="1009650" y="746026"/>
        <a:ext cx="103264" cy="131076"/>
      </dsp:txXfrm>
    </dsp:sp>
    <dsp:sp modelId="{CA0CACC1-A8B8-4E43-93FD-C0DFECBEEA8A}">
      <dsp:nvSpPr>
        <dsp:cNvPr id="0" name=""/>
        <dsp:cNvSpPr/>
      </dsp:nvSpPr>
      <dsp:spPr>
        <a:xfrm>
          <a:off x="776080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76080" y="897491"/>
        <a:ext cx="388374" cy="388374"/>
      </dsp:txXfrm>
    </dsp:sp>
    <dsp:sp modelId="{6E3CE27B-941D-489E-9E4E-7663AEA27EBF}">
      <dsp:nvSpPr>
        <dsp:cNvPr id="0" name=""/>
        <dsp:cNvSpPr/>
      </dsp:nvSpPr>
      <dsp:spPr>
        <a:xfrm rot="10800000">
          <a:off x="629951" y="1026140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29951" y="1026140"/>
        <a:ext cx="103264" cy="131076"/>
      </dsp:txXfrm>
    </dsp:sp>
    <dsp:sp modelId="{30EEC6A2-EE08-4E06-A30F-FFFEB6D93D09}">
      <dsp:nvSpPr>
        <dsp:cNvPr id="0" name=""/>
        <dsp:cNvSpPr/>
      </dsp:nvSpPr>
      <dsp:spPr>
        <a:xfrm>
          <a:off x="192866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92866" y="897491"/>
        <a:ext cx="388374" cy="388374"/>
      </dsp:txXfrm>
    </dsp:sp>
    <dsp:sp modelId="{6B3A2BCA-8451-42CA-8189-9782906BAEA0}">
      <dsp:nvSpPr>
        <dsp:cNvPr id="0" name=""/>
        <dsp:cNvSpPr/>
      </dsp:nvSpPr>
      <dsp:spPr>
        <a:xfrm rot="15120000">
          <a:off x="246213" y="751585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120000">
        <a:off x="246213" y="751585"/>
        <a:ext cx="103264" cy="131076"/>
      </dsp:txXfrm>
    </dsp:sp>
    <dsp:sp modelId="{6ABEC6AA-2D0E-48F3-A125-9F45B874C37E}">
      <dsp:nvSpPr>
        <dsp:cNvPr id="0" name=""/>
        <dsp:cNvSpPr/>
      </dsp:nvSpPr>
      <dsp:spPr>
        <a:xfrm>
          <a:off x="1264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2643" y="342822"/>
        <a:ext cx="388374" cy="388374"/>
      </dsp:txXfrm>
    </dsp:sp>
    <dsp:sp modelId="{FE113A2D-D259-425B-A879-45A9D289D1CC}">
      <dsp:nvSpPr>
        <dsp:cNvPr id="0" name=""/>
        <dsp:cNvSpPr/>
      </dsp:nvSpPr>
      <dsp:spPr>
        <a:xfrm rot="19440000">
          <a:off x="388749" y="30178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40000">
        <a:off x="388749" y="301786"/>
        <a:ext cx="103264" cy="13107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915648" y="232"/>
          <a:ext cx="669033" cy="66903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915648" y="232"/>
        <a:ext cx="669033" cy="669033"/>
      </dsp:txXfrm>
    </dsp:sp>
    <dsp:sp modelId="{246F81B2-1C79-4E8A-94B5-63A240D3FAC1}">
      <dsp:nvSpPr>
        <dsp:cNvPr id="0" name=""/>
        <dsp:cNvSpPr/>
      </dsp:nvSpPr>
      <dsp:spPr>
        <a:xfrm rot="2160000">
          <a:off x="1563467" y="513979"/>
          <a:ext cx="177560" cy="22579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60000">
        <a:off x="1563467" y="513979"/>
        <a:ext cx="177560" cy="225798"/>
      </dsp:txXfrm>
    </dsp:sp>
    <dsp:sp modelId="{63E5A896-E9EA-4ACC-B9BA-140BFDEEB09B}">
      <dsp:nvSpPr>
        <dsp:cNvPr id="0" name=""/>
        <dsp:cNvSpPr/>
      </dsp:nvSpPr>
      <dsp:spPr>
        <a:xfrm>
          <a:off x="1727944" y="590400"/>
          <a:ext cx="669033" cy="66903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727944" y="590400"/>
        <a:ext cx="669033" cy="669033"/>
      </dsp:txXfrm>
    </dsp:sp>
    <dsp:sp modelId="{262A390C-4EEF-448B-A5E0-E0526E311A6B}">
      <dsp:nvSpPr>
        <dsp:cNvPr id="0" name=""/>
        <dsp:cNvSpPr/>
      </dsp:nvSpPr>
      <dsp:spPr>
        <a:xfrm rot="6480000">
          <a:off x="1820099" y="1284694"/>
          <a:ext cx="177560" cy="22579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6480000">
        <a:off x="1820099" y="1284694"/>
        <a:ext cx="177560" cy="225798"/>
      </dsp:txXfrm>
    </dsp:sp>
    <dsp:sp modelId="{CA0CACC1-A8B8-4E43-93FD-C0DFECBEEA8A}">
      <dsp:nvSpPr>
        <dsp:cNvPr id="0" name=""/>
        <dsp:cNvSpPr/>
      </dsp:nvSpPr>
      <dsp:spPr>
        <a:xfrm>
          <a:off x="1417675" y="1545312"/>
          <a:ext cx="669033" cy="66903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417675" y="1545312"/>
        <a:ext cx="669033" cy="669033"/>
      </dsp:txXfrm>
    </dsp:sp>
    <dsp:sp modelId="{6E3CE27B-941D-489E-9E4E-7663AEA27EBF}">
      <dsp:nvSpPr>
        <dsp:cNvPr id="0" name=""/>
        <dsp:cNvSpPr/>
      </dsp:nvSpPr>
      <dsp:spPr>
        <a:xfrm rot="10800000">
          <a:off x="1166409" y="1766929"/>
          <a:ext cx="177560" cy="22579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166409" y="1766929"/>
        <a:ext cx="177560" cy="225798"/>
      </dsp:txXfrm>
    </dsp:sp>
    <dsp:sp modelId="{30EEC6A2-EE08-4E06-A30F-FFFEB6D93D09}">
      <dsp:nvSpPr>
        <dsp:cNvPr id="0" name=""/>
        <dsp:cNvSpPr/>
      </dsp:nvSpPr>
      <dsp:spPr>
        <a:xfrm>
          <a:off x="413621" y="1545312"/>
          <a:ext cx="669033" cy="66903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13621" y="1545312"/>
        <a:ext cx="669033" cy="669033"/>
      </dsp:txXfrm>
    </dsp:sp>
    <dsp:sp modelId="{6B3A2BCA-8451-42CA-8189-9782906BAEA0}">
      <dsp:nvSpPr>
        <dsp:cNvPr id="0" name=""/>
        <dsp:cNvSpPr/>
      </dsp:nvSpPr>
      <dsp:spPr>
        <a:xfrm rot="15120000">
          <a:off x="505775" y="1294252"/>
          <a:ext cx="177560" cy="22579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5120000">
        <a:off x="505775" y="1294252"/>
        <a:ext cx="177560" cy="225798"/>
      </dsp:txXfrm>
    </dsp:sp>
    <dsp:sp modelId="{6ABEC6AA-2D0E-48F3-A125-9F45B874C37E}">
      <dsp:nvSpPr>
        <dsp:cNvPr id="0" name=""/>
        <dsp:cNvSpPr/>
      </dsp:nvSpPr>
      <dsp:spPr>
        <a:xfrm>
          <a:off x="103351" y="590400"/>
          <a:ext cx="669033" cy="66903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03351" y="590400"/>
        <a:ext cx="669033" cy="669033"/>
      </dsp:txXfrm>
    </dsp:sp>
    <dsp:sp modelId="{FE113A2D-D259-425B-A879-45A9D289D1CC}">
      <dsp:nvSpPr>
        <dsp:cNvPr id="0" name=""/>
        <dsp:cNvSpPr/>
      </dsp:nvSpPr>
      <dsp:spPr>
        <a:xfrm rot="19440000">
          <a:off x="751170" y="519887"/>
          <a:ext cx="177560" cy="22579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440000">
        <a:off x="751170" y="519887"/>
        <a:ext cx="177560" cy="22579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844332" y="583"/>
          <a:ext cx="668789" cy="66878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844332" y="583"/>
        <a:ext cx="668789" cy="668789"/>
      </dsp:txXfrm>
    </dsp:sp>
    <dsp:sp modelId="{246F81B2-1C79-4E8A-94B5-63A240D3FAC1}">
      <dsp:nvSpPr>
        <dsp:cNvPr id="0" name=""/>
        <dsp:cNvSpPr/>
      </dsp:nvSpPr>
      <dsp:spPr>
        <a:xfrm rot="2160000">
          <a:off x="1491923" y="514163"/>
          <a:ext cx="177532" cy="22571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60000">
        <a:off x="1491923" y="514163"/>
        <a:ext cx="177532" cy="225716"/>
      </dsp:txXfrm>
    </dsp:sp>
    <dsp:sp modelId="{63E5A896-E9EA-4ACC-B9BA-140BFDEEB09B}">
      <dsp:nvSpPr>
        <dsp:cNvPr id="0" name=""/>
        <dsp:cNvSpPr/>
      </dsp:nvSpPr>
      <dsp:spPr>
        <a:xfrm>
          <a:off x="1656387" y="590576"/>
          <a:ext cx="668789" cy="66878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656387" y="590576"/>
        <a:ext cx="668789" cy="668789"/>
      </dsp:txXfrm>
    </dsp:sp>
    <dsp:sp modelId="{262A390C-4EEF-448B-A5E0-E0526E311A6B}">
      <dsp:nvSpPr>
        <dsp:cNvPr id="0" name=""/>
        <dsp:cNvSpPr/>
      </dsp:nvSpPr>
      <dsp:spPr>
        <a:xfrm rot="6480000">
          <a:off x="1748480" y="1284648"/>
          <a:ext cx="177532" cy="22571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6480000">
        <a:off x="1748480" y="1284648"/>
        <a:ext cx="177532" cy="225716"/>
      </dsp:txXfrm>
    </dsp:sp>
    <dsp:sp modelId="{CA0CACC1-A8B8-4E43-93FD-C0DFECBEEA8A}">
      <dsp:nvSpPr>
        <dsp:cNvPr id="0" name=""/>
        <dsp:cNvSpPr/>
      </dsp:nvSpPr>
      <dsp:spPr>
        <a:xfrm>
          <a:off x="1346210" y="1545205"/>
          <a:ext cx="668789" cy="66878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346210" y="1545205"/>
        <a:ext cx="668789" cy="668789"/>
      </dsp:txXfrm>
    </dsp:sp>
    <dsp:sp modelId="{6E3CE27B-941D-489E-9E4E-7663AEA27EBF}">
      <dsp:nvSpPr>
        <dsp:cNvPr id="0" name=""/>
        <dsp:cNvSpPr/>
      </dsp:nvSpPr>
      <dsp:spPr>
        <a:xfrm rot="10800000">
          <a:off x="1094985" y="1766741"/>
          <a:ext cx="177532" cy="22571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094985" y="1766741"/>
        <a:ext cx="177532" cy="225716"/>
      </dsp:txXfrm>
    </dsp:sp>
    <dsp:sp modelId="{30EEC6A2-EE08-4E06-A30F-FFFEB6D93D09}">
      <dsp:nvSpPr>
        <dsp:cNvPr id="0" name=""/>
        <dsp:cNvSpPr/>
      </dsp:nvSpPr>
      <dsp:spPr>
        <a:xfrm>
          <a:off x="342454" y="1545205"/>
          <a:ext cx="668789" cy="66878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42454" y="1545205"/>
        <a:ext cx="668789" cy="668789"/>
      </dsp:txXfrm>
    </dsp:sp>
    <dsp:sp modelId="{6B3A2BCA-8451-42CA-8189-9782906BAEA0}">
      <dsp:nvSpPr>
        <dsp:cNvPr id="0" name=""/>
        <dsp:cNvSpPr/>
      </dsp:nvSpPr>
      <dsp:spPr>
        <a:xfrm rot="15120000">
          <a:off x="434546" y="1294205"/>
          <a:ext cx="177532" cy="22571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5120000">
        <a:off x="434546" y="1294205"/>
        <a:ext cx="177532" cy="225716"/>
      </dsp:txXfrm>
    </dsp:sp>
    <dsp:sp modelId="{6ABEC6AA-2D0E-48F3-A125-9F45B874C37E}">
      <dsp:nvSpPr>
        <dsp:cNvPr id="0" name=""/>
        <dsp:cNvSpPr/>
      </dsp:nvSpPr>
      <dsp:spPr>
        <a:xfrm>
          <a:off x="32276" y="590576"/>
          <a:ext cx="668789" cy="66878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2276" y="590576"/>
        <a:ext cx="668789" cy="668789"/>
      </dsp:txXfrm>
    </dsp:sp>
    <dsp:sp modelId="{FE113A2D-D259-425B-A879-45A9D289D1CC}">
      <dsp:nvSpPr>
        <dsp:cNvPr id="0" name=""/>
        <dsp:cNvSpPr/>
      </dsp:nvSpPr>
      <dsp:spPr>
        <a:xfrm rot="19440000">
          <a:off x="679868" y="520069"/>
          <a:ext cx="177532" cy="22571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440000">
        <a:off x="679868" y="520069"/>
        <a:ext cx="177532" cy="22571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819304" y="503"/>
          <a:ext cx="647406" cy="64740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819304" y="503"/>
        <a:ext cx="647406" cy="647406"/>
      </dsp:txXfrm>
    </dsp:sp>
    <dsp:sp modelId="{246F81B2-1C79-4E8A-94B5-63A240D3FAC1}">
      <dsp:nvSpPr>
        <dsp:cNvPr id="0" name=""/>
        <dsp:cNvSpPr/>
      </dsp:nvSpPr>
      <dsp:spPr>
        <a:xfrm rot="2160000">
          <a:off x="1446148" y="497568"/>
          <a:ext cx="171680" cy="2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60000">
        <a:off x="1446148" y="497568"/>
        <a:ext cx="171680" cy="218499"/>
      </dsp:txXfrm>
    </dsp:sp>
    <dsp:sp modelId="{63E5A896-E9EA-4ACC-B9BA-140BFDEEB09B}">
      <dsp:nvSpPr>
        <dsp:cNvPr id="0" name=""/>
        <dsp:cNvSpPr/>
      </dsp:nvSpPr>
      <dsp:spPr>
        <a:xfrm>
          <a:off x="1605128" y="571438"/>
          <a:ext cx="647406" cy="64740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605128" y="571438"/>
        <a:ext cx="647406" cy="647406"/>
      </dsp:txXfrm>
    </dsp:sp>
    <dsp:sp modelId="{262A390C-4EEF-448B-A5E0-E0526E311A6B}">
      <dsp:nvSpPr>
        <dsp:cNvPr id="0" name=""/>
        <dsp:cNvSpPr/>
      </dsp:nvSpPr>
      <dsp:spPr>
        <a:xfrm rot="6480000">
          <a:off x="1694414" y="1243166"/>
          <a:ext cx="171680" cy="2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6480000">
        <a:off x="1694414" y="1243166"/>
        <a:ext cx="171680" cy="218499"/>
      </dsp:txXfrm>
    </dsp:sp>
    <dsp:sp modelId="{CA0CACC1-A8B8-4E43-93FD-C0DFECBEEA8A}">
      <dsp:nvSpPr>
        <dsp:cNvPr id="0" name=""/>
        <dsp:cNvSpPr/>
      </dsp:nvSpPr>
      <dsp:spPr>
        <a:xfrm>
          <a:off x="1304970" y="1495229"/>
          <a:ext cx="647406" cy="64740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304970" y="1495229"/>
        <a:ext cx="647406" cy="647406"/>
      </dsp:txXfrm>
    </dsp:sp>
    <dsp:sp modelId="{6E3CE27B-941D-489E-9E4E-7663AEA27EBF}">
      <dsp:nvSpPr>
        <dsp:cNvPr id="0" name=""/>
        <dsp:cNvSpPr/>
      </dsp:nvSpPr>
      <dsp:spPr>
        <a:xfrm rot="10800000">
          <a:off x="1062026" y="1709683"/>
          <a:ext cx="171680" cy="2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062026" y="1709683"/>
        <a:ext cx="171680" cy="218499"/>
      </dsp:txXfrm>
    </dsp:sp>
    <dsp:sp modelId="{30EEC6A2-EE08-4E06-A30F-FFFEB6D93D09}">
      <dsp:nvSpPr>
        <dsp:cNvPr id="0" name=""/>
        <dsp:cNvSpPr/>
      </dsp:nvSpPr>
      <dsp:spPr>
        <a:xfrm>
          <a:off x="333638" y="1495229"/>
          <a:ext cx="647406" cy="64740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33638" y="1495229"/>
        <a:ext cx="647406" cy="647406"/>
      </dsp:txXfrm>
    </dsp:sp>
    <dsp:sp modelId="{6B3A2BCA-8451-42CA-8189-9782906BAEA0}">
      <dsp:nvSpPr>
        <dsp:cNvPr id="0" name=""/>
        <dsp:cNvSpPr/>
      </dsp:nvSpPr>
      <dsp:spPr>
        <a:xfrm rot="15120000">
          <a:off x="422924" y="1252408"/>
          <a:ext cx="171680" cy="2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5120000">
        <a:off x="422924" y="1252408"/>
        <a:ext cx="171680" cy="218499"/>
      </dsp:txXfrm>
    </dsp:sp>
    <dsp:sp modelId="{6ABEC6AA-2D0E-48F3-A125-9F45B874C37E}">
      <dsp:nvSpPr>
        <dsp:cNvPr id="0" name=""/>
        <dsp:cNvSpPr/>
      </dsp:nvSpPr>
      <dsp:spPr>
        <a:xfrm>
          <a:off x="33480" y="571438"/>
          <a:ext cx="647406" cy="64740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3480" y="571438"/>
        <a:ext cx="647406" cy="647406"/>
      </dsp:txXfrm>
    </dsp:sp>
    <dsp:sp modelId="{FE113A2D-D259-425B-A879-45A9D289D1CC}">
      <dsp:nvSpPr>
        <dsp:cNvPr id="0" name=""/>
        <dsp:cNvSpPr/>
      </dsp:nvSpPr>
      <dsp:spPr>
        <a:xfrm rot="19440000">
          <a:off x="660324" y="503280"/>
          <a:ext cx="171680" cy="2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440000">
        <a:off x="660324" y="503280"/>
        <a:ext cx="171680" cy="21849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1022962" y="851"/>
          <a:ext cx="668719" cy="668719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22962" y="851"/>
        <a:ext cx="668719" cy="668719"/>
      </dsp:txXfrm>
    </dsp:sp>
    <dsp:sp modelId="{246F81B2-1C79-4E8A-94B5-63A240D3FAC1}">
      <dsp:nvSpPr>
        <dsp:cNvPr id="0" name=""/>
        <dsp:cNvSpPr/>
      </dsp:nvSpPr>
      <dsp:spPr>
        <a:xfrm rot="2160000">
          <a:off x="1670460" y="514320"/>
          <a:ext cx="177408" cy="225692"/>
        </a:xfrm>
        <a:prstGeom prst="rightArrow">
          <a:avLst>
            <a:gd name="adj1" fmla="val 60000"/>
            <a:gd name="adj2" fmla="val 5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60000">
        <a:off x="1670460" y="514320"/>
        <a:ext cx="177408" cy="225692"/>
      </dsp:txXfrm>
    </dsp:sp>
    <dsp:sp modelId="{63E5A896-E9EA-4ACC-B9BA-140BFDEEB09B}">
      <dsp:nvSpPr>
        <dsp:cNvPr id="0" name=""/>
        <dsp:cNvSpPr/>
      </dsp:nvSpPr>
      <dsp:spPr>
        <a:xfrm>
          <a:off x="1834773" y="590666"/>
          <a:ext cx="668719" cy="668719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834773" y="590666"/>
        <a:ext cx="668719" cy="668719"/>
      </dsp:txXfrm>
    </dsp:sp>
    <dsp:sp modelId="{262A390C-4EEF-448B-A5E0-E0526E311A6B}">
      <dsp:nvSpPr>
        <dsp:cNvPr id="0" name=""/>
        <dsp:cNvSpPr/>
      </dsp:nvSpPr>
      <dsp:spPr>
        <a:xfrm rot="6480000">
          <a:off x="1926937" y="1284574"/>
          <a:ext cx="177408" cy="225692"/>
        </a:xfrm>
        <a:prstGeom prst="rightArrow">
          <a:avLst>
            <a:gd name="adj1" fmla="val 60000"/>
            <a:gd name="adj2" fmla="val 5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6480000">
        <a:off x="1926937" y="1284574"/>
        <a:ext cx="177408" cy="225692"/>
      </dsp:txXfrm>
    </dsp:sp>
    <dsp:sp modelId="{CA0CACC1-A8B8-4E43-93FD-C0DFECBEEA8A}">
      <dsp:nvSpPr>
        <dsp:cNvPr id="0" name=""/>
        <dsp:cNvSpPr/>
      </dsp:nvSpPr>
      <dsp:spPr>
        <a:xfrm>
          <a:off x="1524688" y="1545007"/>
          <a:ext cx="668719" cy="668719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524688" y="1545007"/>
        <a:ext cx="668719" cy="668719"/>
      </dsp:txXfrm>
    </dsp:sp>
    <dsp:sp modelId="{6E3CE27B-941D-489E-9E4E-7663AEA27EBF}">
      <dsp:nvSpPr>
        <dsp:cNvPr id="0" name=""/>
        <dsp:cNvSpPr/>
      </dsp:nvSpPr>
      <dsp:spPr>
        <a:xfrm rot="10800000">
          <a:off x="1273638" y="1766520"/>
          <a:ext cx="177408" cy="225692"/>
        </a:xfrm>
        <a:prstGeom prst="rightArrow">
          <a:avLst>
            <a:gd name="adj1" fmla="val 60000"/>
            <a:gd name="adj2" fmla="val 5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273638" y="1766520"/>
        <a:ext cx="177408" cy="225692"/>
      </dsp:txXfrm>
    </dsp:sp>
    <dsp:sp modelId="{30EEC6A2-EE08-4E06-A30F-FFFEB6D93D09}">
      <dsp:nvSpPr>
        <dsp:cNvPr id="0" name=""/>
        <dsp:cNvSpPr/>
      </dsp:nvSpPr>
      <dsp:spPr>
        <a:xfrm>
          <a:off x="521235" y="1545007"/>
          <a:ext cx="668719" cy="668719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21235" y="1545007"/>
        <a:ext cx="668719" cy="668719"/>
      </dsp:txXfrm>
    </dsp:sp>
    <dsp:sp modelId="{6B3A2BCA-8451-42CA-8189-9782906BAEA0}">
      <dsp:nvSpPr>
        <dsp:cNvPr id="0" name=""/>
        <dsp:cNvSpPr/>
      </dsp:nvSpPr>
      <dsp:spPr>
        <a:xfrm rot="15120000">
          <a:off x="613400" y="1294125"/>
          <a:ext cx="177408" cy="225692"/>
        </a:xfrm>
        <a:prstGeom prst="rightArrow">
          <a:avLst>
            <a:gd name="adj1" fmla="val 60000"/>
            <a:gd name="adj2" fmla="val 5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5120000">
        <a:off x="613400" y="1294125"/>
        <a:ext cx="177408" cy="225692"/>
      </dsp:txXfrm>
    </dsp:sp>
    <dsp:sp modelId="{6ABEC6AA-2D0E-48F3-A125-9F45B874C37E}">
      <dsp:nvSpPr>
        <dsp:cNvPr id="0" name=""/>
        <dsp:cNvSpPr/>
      </dsp:nvSpPr>
      <dsp:spPr>
        <a:xfrm>
          <a:off x="211151" y="590666"/>
          <a:ext cx="668719" cy="668719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11151" y="590666"/>
        <a:ext cx="668719" cy="668719"/>
      </dsp:txXfrm>
    </dsp:sp>
    <dsp:sp modelId="{FE113A2D-D259-425B-A879-45A9D289D1CC}">
      <dsp:nvSpPr>
        <dsp:cNvPr id="0" name=""/>
        <dsp:cNvSpPr/>
      </dsp:nvSpPr>
      <dsp:spPr>
        <a:xfrm rot="19440000">
          <a:off x="858650" y="520223"/>
          <a:ext cx="177408" cy="225692"/>
        </a:xfrm>
        <a:prstGeom prst="rightArrow">
          <a:avLst>
            <a:gd name="adj1" fmla="val 60000"/>
            <a:gd name="adj2" fmla="val 5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440000">
        <a:off x="858650" y="520223"/>
        <a:ext cx="177408" cy="22569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4CB765-782B-4058-9606-525264B83504}">
      <dsp:nvSpPr>
        <dsp:cNvPr id="0" name=""/>
        <dsp:cNvSpPr/>
      </dsp:nvSpPr>
      <dsp:spPr>
        <a:xfrm>
          <a:off x="0" y="0"/>
          <a:ext cx="8229600" cy="83756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Взаимозависимость членов группы;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9676" y="0"/>
        <a:ext cx="6499923" cy="837568"/>
      </dsp:txXfrm>
    </dsp:sp>
    <dsp:sp modelId="{E224CA6E-CD12-4CF0-9422-5D042D475D5C}">
      <dsp:nvSpPr>
        <dsp:cNvPr id="0" name=""/>
        <dsp:cNvSpPr/>
      </dsp:nvSpPr>
      <dsp:spPr>
        <a:xfrm>
          <a:off x="83756" y="83756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F34E9-EC12-4638-BD03-30491B2CB814}">
      <dsp:nvSpPr>
        <dsp:cNvPr id="0" name=""/>
        <dsp:cNvSpPr/>
      </dsp:nvSpPr>
      <dsp:spPr>
        <a:xfrm>
          <a:off x="0" y="921325"/>
          <a:ext cx="8229600" cy="83756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Личная ответственность каждого члена группы за успехи свои и товарищей;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9676" y="921325"/>
        <a:ext cx="6499923" cy="837568"/>
      </dsp:txXfrm>
    </dsp:sp>
    <dsp:sp modelId="{C8DA4016-83B3-47AF-9B21-93A790250570}">
      <dsp:nvSpPr>
        <dsp:cNvPr id="0" name=""/>
        <dsp:cNvSpPr/>
      </dsp:nvSpPr>
      <dsp:spPr>
        <a:xfrm>
          <a:off x="83756" y="1005082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16582-FA58-45D0-A085-424CB6D57641}">
      <dsp:nvSpPr>
        <dsp:cNvPr id="0" name=""/>
        <dsp:cNvSpPr/>
      </dsp:nvSpPr>
      <dsp:spPr>
        <a:xfrm>
          <a:off x="0" y="1842650"/>
          <a:ext cx="8229600" cy="83756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Совместная учебно-познавательная, творческая деятельность учащихся в группе;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676" y="1842650"/>
        <a:ext cx="6499923" cy="837568"/>
      </dsp:txXfrm>
    </dsp:sp>
    <dsp:sp modelId="{74F4D8B3-A484-4538-9012-A0C20B7D8C67}">
      <dsp:nvSpPr>
        <dsp:cNvPr id="0" name=""/>
        <dsp:cNvSpPr/>
      </dsp:nvSpPr>
      <dsp:spPr>
        <a:xfrm>
          <a:off x="83756" y="1926407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29A9E-F3FE-437B-BF1C-7B5AF64E2B5C}">
      <dsp:nvSpPr>
        <dsp:cNvPr id="0" name=""/>
        <dsp:cNvSpPr/>
      </dsp:nvSpPr>
      <dsp:spPr>
        <a:xfrm>
          <a:off x="0" y="2763975"/>
          <a:ext cx="8229600" cy="837568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Социализация деятельности учащихся в группах;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676" y="2763975"/>
        <a:ext cx="6499923" cy="837568"/>
      </dsp:txXfrm>
    </dsp:sp>
    <dsp:sp modelId="{52E7BDA5-E262-412C-BE60-F77628E8FE95}">
      <dsp:nvSpPr>
        <dsp:cNvPr id="0" name=""/>
        <dsp:cNvSpPr/>
      </dsp:nvSpPr>
      <dsp:spPr>
        <a:xfrm>
          <a:off x="83756" y="2847732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23CCF-2D3E-498B-9277-61C9A5F55CD5}">
      <dsp:nvSpPr>
        <dsp:cNvPr id="0" name=""/>
        <dsp:cNvSpPr/>
      </dsp:nvSpPr>
      <dsp:spPr>
        <a:xfrm>
          <a:off x="0" y="3685300"/>
          <a:ext cx="8229600" cy="837568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Общая оценка работы группы.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676" y="3685300"/>
        <a:ext cx="6499923" cy="837568"/>
      </dsp:txXfrm>
    </dsp:sp>
    <dsp:sp modelId="{60CF141E-4C24-48B4-B903-D761AD2B5152}">
      <dsp:nvSpPr>
        <dsp:cNvPr id="0" name=""/>
        <dsp:cNvSpPr/>
      </dsp:nvSpPr>
      <dsp:spPr>
        <a:xfrm>
          <a:off x="83756" y="3769057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57BA4-5377-47DC-8507-7C293FC620EA}">
      <dsp:nvSpPr>
        <dsp:cNvPr id="0" name=""/>
        <dsp:cNvSpPr/>
      </dsp:nvSpPr>
      <dsp:spPr>
        <a:xfrm rot="20661459">
          <a:off x="342990" y="796899"/>
          <a:ext cx="7043605" cy="4306104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CAA42-B7D7-461B-8697-9783AEA94ABA}">
      <dsp:nvSpPr>
        <dsp:cNvPr id="0" name=""/>
        <dsp:cNvSpPr/>
      </dsp:nvSpPr>
      <dsp:spPr>
        <a:xfrm>
          <a:off x="1571637" y="4427637"/>
          <a:ext cx="187310" cy="187310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63A07-70AB-4F9E-BF02-755B48C01813}">
      <dsp:nvSpPr>
        <dsp:cNvPr id="0" name=""/>
        <dsp:cNvSpPr/>
      </dsp:nvSpPr>
      <dsp:spPr>
        <a:xfrm>
          <a:off x="-357194" y="4643471"/>
          <a:ext cx="8143934" cy="107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52" tIns="0" rIns="0" bIns="0" numCol="1" spcCol="1270" anchor="t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повысилась степень самостоятельности при работе с дополнительными источниками, инициативность учащихся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и их познавательная мотивация;</a:t>
          </a:r>
        </a:p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-357194" y="4643471"/>
        <a:ext cx="8143934" cy="1074605"/>
      </dsp:txXfrm>
    </dsp:sp>
    <dsp:sp modelId="{AE93C8A2-B5DC-4B3B-B5DF-56E1847A6606}">
      <dsp:nvSpPr>
        <dsp:cNvPr id="0" name=""/>
        <dsp:cNvSpPr/>
      </dsp:nvSpPr>
      <dsp:spPr>
        <a:xfrm>
          <a:off x="2071702" y="3570382"/>
          <a:ext cx="293181" cy="293181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51497-03C0-41FB-AD60-0F95C764645C}">
      <dsp:nvSpPr>
        <dsp:cNvPr id="0" name=""/>
        <dsp:cNvSpPr/>
      </dsp:nvSpPr>
      <dsp:spPr>
        <a:xfrm>
          <a:off x="500066" y="3929095"/>
          <a:ext cx="7231868" cy="561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351" tIns="0" rIns="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повысился уровень развития внимания, наблюдательности, памяти, фантазии;</a:t>
          </a:r>
          <a:endParaRPr lang="ru-RU" sz="2200" kern="1200" dirty="0"/>
        </a:p>
      </dsp:txBody>
      <dsp:txXfrm>
        <a:off x="500066" y="3929095"/>
        <a:ext cx="7231868" cy="561068"/>
      </dsp:txXfrm>
    </dsp:sp>
    <dsp:sp modelId="{192EAD19-6E8F-4178-ADF0-B0BFEF68598A}">
      <dsp:nvSpPr>
        <dsp:cNvPr id="0" name=""/>
        <dsp:cNvSpPr/>
      </dsp:nvSpPr>
      <dsp:spPr>
        <a:xfrm>
          <a:off x="3000396" y="2713127"/>
          <a:ext cx="390908" cy="390908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1266D-C1F8-4F69-BE2B-585E811637AF}">
      <dsp:nvSpPr>
        <dsp:cNvPr id="0" name=""/>
        <dsp:cNvSpPr/>
      </dsp:nvSpPr>
      <dsp:spPr>
        <a:xfrm>
          <a:off x="0" y="3143282"/>
          <a:ext cx="7643717" cy="65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134" tIns="0" rIns="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самостоятельно работают с текстом; отличные результаты техники чтения;</a:t>
          </a:r>
          <a:endParaRPr lang="ru-RU" sz="2200" kern="1200" dirty="0"/>
        </a:p>
      </dsp:txBody>
      <dsp:txXfrm>
        <a:off x="0" y="3143282"/>
        <a:ext cx="7643717" cy="657756"/>
      </dsp:txXfrm>
    </dsp:sp>
    <dsp:sp modelId="{68440549-EEEC-4F7D-ACFE-5FF7B4CBC7FE}">
      <dsp:nvSpPr>
        <dsp:cNvPr id="0" name=""/>
        <dsp:cNvSpPr/>
      </dsp:nvSpPr>
      <dsp:spPr>
        <a:xfrm>
          <a:off x="4000528" y="1855870"/>
          <a:ext cx="504923" cy="504923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F8B9A-B7A0-4CE3-B763-1CC041C07D1F}">
      <dsp:nvSpPr>
        <dsp:cNvPr id="0" name=""/>
        <dsp:cNvSpPr/>
      </dsp:nvSpPr>
      <dsp:spPr>
        <a:xfrm>
          <a:off x="357185" y="2357456"/>
          <a:ext cx="7374460" cy="69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549" tIns="0" rIns="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научились уважительно и творчески обращаться со словом, умеют пользоваться словарями;</a:t>
          </a:r>
          <a:endParaRPr lang="ru-RU" sz="2200" kern="1200" dirty="0"/>
        </a:p>
      </dsp:txBody>
      <dsp:txXfrm>
        <a:off x="357185" y="2357456"/>
        <a:ext cx="7374460" cy="692592"/>
      </dsp:txXfrm>
    </dsp:sp>
    <dsp:sp modelId="{4359FA65-782E-476C-AB72-80C9BCBAF964}">
      <dsp:nvSpPr>
        <dsp:cNvPr id="0" name=""/>
        <dsp:cNvSpPr/>
      </dsp:nvSpPr>
      <dsp:spPr>
        <a:xfrm>
          <a:off x="5429282" y="855740"/>
          <a:ext cx="643370" cy="643370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E7021-6768-454D-B6EF-E24392EDE630}">
      <dsp:nvSpPr>
        <dsp:cNvPr id="0" name=""/>
        <dsp:cNvSpPr/>
      </dsp:nvSpPr>
      <dsp:spPr>
        <a:xfrm>
          <a:off x="0" y="1500198"/>
          <a:ext cx="7742892" cy="48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9" tIns="0" rIns="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появилась потребность в самостоятельной творческой работе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/>
        </a:p>
      </dsp:txBody>
      <dsp:txXfrm>
        <a:off x="0" y="1500198"/>
        <a:ext cx="7742892" cy="486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668CD7-238A-410E-8ECC-621391266A6E}">
      <dsp:nvSpPr>
        <dsp:cNvPr id="0" name=""/>
        <dsp:cNvSpPr/>
      </dsp:nvSpPr>
      <dsp:spPr>
        <a:xfrm>
          <a:off x="0" y="987613"/>
          <a:ext cx="2940469" cy="2940469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Взаимодействие труда действующих вместе людей </a:t>
          </a:r>
          <a:r>
            <a:rPr kumimoji="0" lang="ru-RU" sz="17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реально или виртуально (при использовании ИКТ),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то есть их совместная деятельность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87613"/>
        <a:ext cx="2940469" cy="2940469"/>
      </dsp:txXfrm>
    </dsp:sp>
    <dsp:sp modelId="{C3C9A811-D576-4AE8-99E6-138DFCE4EB69}">
      <dsp:nvSpPr>
        <dsp:cNvPr id="0" name=""/>
        <dsp:cNvSpPr/>
      </dsp:nvSpPr>
      <dsp:spPr>
        <a:xfrm>
          <a:off x="2844991" y="1548192"/>
          <a:ext cx="1705472" cy="1705472"/>
        </a:xfrm>
        <a:prstGeom prst="mathEqual">
          <a:avLst/>
        </a:prstGeom>
        <a:solidFill>
          <a:schemeClr val="bg2">
            <a:lumMod val="5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844991" y="1548192"/>
        <a:ext cx="1705472" cy="1705472"/>
      </dsp:txXfrm>
    </dsp:sp>
    <dsp:sp modelId="{091EDFF4-CCFC-4954-B975-64EB2D640DDC}">
      <dsp:nvSpPr>
        <dsp:cNvPr id="0" name=""/>
        <dsp:cNvSpPr/>
      </dsp:nvSpPr>
      <dsp:spPr>
        <a:xfrm>
          <a:off x="4456704" y="987613"/>
          <a:ext cx="2940469" cy="2940469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сотрудничество</a:t>
          </a:r>
          <a:endParaRPr lang="ru-RU" sz="2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6704" y="987613"/>
        <a:ext cx="2940469" cy="29404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A8422-57A5-4C39-8F16-FAF18C2C47C2}">
      <dsp:nvSpPr>
        <dsp:cNvPr id="0" name=""/>
        <dsp:cNvSpPr/>
      </dsp:nvSpPr>
      <dsp:spPr>
        <a:xfrm rot="5400000">
          <a:off x="-279591" y="282623"/>
          <a:ext cx="1863945" cy="1304762"/>
        </a:xfrm>
        <a:prstGeom prst="chevron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79591" y="282623"/>
        <a:ext cx="1863945" cy="1304762"/>
      </dsp:txXfrm>
    </dsp:sp>
    <dsp:sp modelId="{9C28711A-871D-405C-9939-062C6EBF71A0}">
      <dsp:nvSpPr>
        <dsp:cNvPr id="0" name=""/>
        <dsp:cNvSpPr/>
      </dsp:nvSpPr>
      <dsp:spPr>
        <a:xfrm rot="5400000">
          <a:off x="4261440" y="-2953646"/>
          <a:ext cx="1211564" cy="7124921"/>
        </a:xfrm>
        <a:prstGeom prst="round2SameRect">
          <a:avLst/>
        </a:prstGeom>
        <a:solidFill>
          <a:schemeClr val="bg2">
            <a:lumMod val="5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Ориентация на высокий конечный результат.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Непрерывная передача полученных знаний друг другу.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61440" y="-2953646"/>
        <a:ext cx="1211564" cy="7124921"/>
      </dsp:txXfrm>
    </dsp:sp>
    <dsp:sp modelId="{2744434E-A559-4B91-9654-C3B98EEDC2E3}">
      <dsp:nvSpPr>
        <dsp:cNvPr id="0" name=""/>
        <dsp:cNvSpPr/>
      </dsp:nvSpPr>
      <dsp:spPr>
        <a:xfrm rot="5400000">
          <a:off x="-279591" y="1955105"/>
          <a:ext cx="1863945" cy="1304762"/>
        </a:xfrm>
        <a:prstGeom prst="chevron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79591" y="1955105"/>
        <a:ext cx="1863945" cy="1304762"/>
      </dsp:txXfrm>
    </dsp:sp>
    <dsp:sp modelId="{1394C238-C7DE-4F3C-8473-BF78EBAC3B65}">
      <dsp:nvSpPr>
        <dsp:cNvPr id="0" name=""/>
        <dsp:cNvSpPr/>
      </dsp:nvSpPr>
      <dsp:spPr>
        <a:xfrm rot="5400000">
          <a:off x="4261440" y="-1281164"/>
          <a:ext cx="1211564" cy="7124921"/>
        </a:xfrm>
        <a:prstGeom prst="round2SameRect">
          <a:avLst/>
        </a:prstGeom>
        <a:solidFill>
          <a:schemeClr val="bg2">
            <a:lumMod val="5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Сотрудничество и взаимопонимание между учениками.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Разноуровневость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участников процесса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61440" y="-1281164"/>
        <a:ext cx="1211564" cy="7124921"/>
      </dsp:txXfrm>
    </dsp:sp>
    <dsp:sp modelId="{ABAE765B-4B46-465A-AC44-6E78FF9E3CBF}">
      <dsp:nvSpPr>
        <dsp:cNvPr id="0" name=""/>
        <dsp:cNvSpPr/>
      </dsp:nvSpPr>
      <dsp:spPr>
        <a:xfrm rot="5400000">
          <a:off x="-279591" y="3627588"/>
          <a:ext cx="1863945" cy="1304762"/>
        </a:xfrm>
        <a:prstGeom prst="chevron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79591" y="3627588"/>
        <a:ext cx="1863945" cy="1304762"/>
      </dsp:txXfrm>
    </dsp:sp>
    <dsp:sp modelId="{A9C5D90D-0FC6-48F2-AE0F-1BE7FE6ADC80}">
      <dsp:nvSpPr>
        <dsp:cNvPr id="0" name=""/>
        <dsp:cNvSpPr/>
      </dsp:nvSpPr>
      <dsp:spPr>
        <a:xfrm rot="5400000">
          <a:off x="4261440" y="391317"/>
          <a:ext cx="1211564" cy="7124921"/>
        </a:xfrm>
        <a:prstGeom prst="round2SameRect">
          <a:avLst/>
        </a:prstGeom>
        <a:solidFill>
          <a:schemeClr val="bg2">
            <a:lumMod val="5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Разнообразие тем и заданий.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Обучение по способностям ученика.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61440" y="391317"/>
        <a:ext cx="1211564" cy="71249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D00C24-FC73-4580-8AB7-D64A7B1D5160}">
      <dsp:nvSpPr>
        <dsp:cNvPr id="0" name=""/>
        <dsp:cNvSpPr/>
      </dsp:nvSpPr>
      <dsp:spPr>
        <a:xfrm rot="16200000">
          <a:off x="-1276225" y="2431596"/>
          <a:ext cx="3677618" cy="4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871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276225" y="2431596"/>
        <a:ext cx="3677618" cy="463426"/>
      </dsp:txXfrm>
    </dsp:sp>
    <dsp:sp modelId="{9965B42C-6370-4F3D-AE14-60491FCA9BF0}">
      <dsp:nvSpPr>
        <dsp:cNvPr id="0" name=""/>
        <dsp:cNvSpPr/>
      </dsp:nvSpPr>
      <dsp:spPr>
        <a:xfrm>
          <a:off x="714370" y="857249"/>
          <a:ext cx="3228951" cy="2715296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0871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Установление социальных контактов с другими членами коллектива;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370" y="857249"/>
        <a:ext cx="3228951" cy="2715296"/>
      </dsp:txXfrm>
    </dsp:sp>
    <dsp:sp modelId="{E77E95A3-70B9-47AE-B3A5-C79CF1B96742}">
      <dsp:nvSpPr>
        <dsp:cNvPr id="0" name=""/>
        <dsp:cNvSpPr/>
      </dsp:nvSpPr>
      <dsp:spPr>
        <a:xfrm>
          <a:off x="330871" y="212777"/>
          <a:ext cx="926853" cy="9268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bg2">
              <a:lumMod val="1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538BBE0-575C-43AC-A96D-24C43FBA4AF9}">
      <dsp:nvSpPr>
        <dsp:cNvPr id="0" name=""/>
        <dsp:cNvSpPr/>
      </dsp:nvSpPr>
      <dsp:spPr>
        <a:xfrm rot="16200000">
          <a:off x="2393430" y="2464363"/>
          <a:ext cx="3677618" cy="4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871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2393430" y="2464363"/>
        <a:ext cx="3677618" cy="463426"/>
      </dsp:txXfrm>
    </dsp:sp>
    <dsp:sp modelId="{BE0353A7-76D5-4830-A429-CD83D95030B4}">
      <dsp:nvSpPr>
        <dsp:cNvPr id="0" name=""/>
        <dsp:cNvSpPr/>
      </dsp:nvSpPr>
      <dsp:spPr>
        <a:xfrm>
          <a:off x="4357710" y="785829"/>
          <a:ext cx="3741060" cy="2770681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0871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Создание учебного сообщества людей, владеющих определенными знаниями и готовых получать новые знания в процессе общения друг с другом, совместной познавательной деятельности. 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57710" y="785829"/>
        <a:ext cx="3741060" cy="2770681"/>
      </dsp:txXfrm>
    </dsp:sp>
    <dsp:sp modelId="{F0B8009A-B9E7-4C5A-ABB5-FA96665921D0}">
      <dsp:nvSpPr>
        <dsp:cNvPr id="0" name=""/>
        <dsp:cNvSpPr/>
      </dsp:nvSpPr>
      <dsp:spPr>
        <a:xfrm>
          <a:off x="4410594" y="212777"/>
          <a:ext cx="926853" cy="92685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>
          <a:solidFill>
            <a:schemeClr val="bg2">
              <a:lumMod val="1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1ADEFD-95CA-4CE4-AF62-EAE61FFEC9CA}">
      <dsp:nvSpPr>
        <dsp:cNvPr id="0" name=""/>
        <dsp:cNvSpPr/>
      </dsp:nvSpPr>
      <dsp:spPr>
        <a:xfrm>
          <a:off x="2535070" y="1923767"/>
          <a:ext cx="2794181" cy="2222711"/>
        </a:xfrm>
        <a:prstGeom prst="ellipse">
          <a:avLst/>
        </a:prstGeom>
        <a:solidFill>
          <a:schemeClr val="bg2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ollaborative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learning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5070" y="1923767"/>
        <a:ext cx="2794181" cy="2222711"/>
      </dsp:txXfrm>
    </dsp:sp>
    <dsp:sp modelId="{20B930FA-78B2-41CD-9F4E-A544A37FDA40}">
      <dsp:nvSpPr>
        <dsp:cNvPr id="0" name=""/>
        <dsp:cNvSpPr/>
      </dsp:nvSpPr>
      <dsp:spPr>
        <a:xfrm rot="12024270">
          <a:off x="2012344" y="1912064"/>
          <a:ext cx="1145946" cy="63425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B4E47-DBD8-4F4C-A0B9-5DA1F35D66EB}">
      <dsp:nvSpPr>
        <dsp:cNvPr id="0" name=""/>
        <dsp:cNvSpPr/>
      </dsp:nvSpPr>
      <dsp:spPr>
        <a:xfrm>
          <a:off x="328570" y="646015"/>
          <a:ext cx="2122848" cy="193669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Times New Roman" pitchFamily="18" charset="0"/>
              <a:cs typeface="Times New Roman" pitchFamily="18" charset="0"/>
            </a:rPr>
            <a:t>Student Team Learning</a:t>
          </a: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2400" b="1" i="0" kern="1200" dirty="0" smtClean="0">
              <a:latin typeface="Times New Roman" pitchFamily="18" charset="0"/>
              <a:cs typeface="Times New Roman" pitchFamily="18" charset="0"/>
            </a:rPr>
            <a:t>STL</a:t>
          </a: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 («Обучение в команде»</a:t>
          </a:r>
          <a:r>
            <a:rPr lang="en-US" sz="2400" b="1" i="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570" y="646015"/>
        <a:ext cx="2122848" cy="1936695"/>
      </dsp:txXfrm>
    </dsp:sp>
    <dsp:sp modelId="{83A91480-6A33-4634-8F0C-A04062B3578C}">
      <dsp:nvSpPr>
        <dsp:cNvPr id="0" name=""/>
        <dsp:cNvSpPr/>
      </dsp:nvSpPr>
      <dsp:spPr>
        <a:xfrm rot="16729121">
          <a:off x="3704159" y="1385958"/>
          <a:ext cx="899819" cy="632631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7BECF-1294-4379-9A17-81155E0BB9CF}">
      <dsp:nvSpPr>
        <dsp:cNvPr id="0" name=""/>
        <dsp:cNvSpPr/>
      </dsp:nvSpPr>
      <dsp:spPr>
        <a:xfrm>
          <a:off x="3026165" y="-38956"/>
          <a:ext cx="1960408" cy="156832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Jigsaw</a:t>
          </a: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(«Пила»)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6165" y="-38956"/>
        <a:ext cx="1960408" cy="1568327"/>
      </dsp:txXfrm>
    </dsp:sp>
    <dsp:sp modelId="{F6688A9D-6B15-4C98-90DD-76A44BFF7379}">
      <dsp:nvSpPr>
        <dsp:cNvPr id="0" name=""/>
        <dsp:cNvSpPr/>
      </dsp:nvSpPr>
      <dsp:spPr>
        <a:xfrm rot="19630097">
          <a:off x="4933142" y="2165445"/>
          <a:ext cx="1435358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E7B707-D415-4196-9B27-E62E9BFFB973}">
      <dsp:nvSpPr>
        <dsp:cNvPr id="0" name=""/>
        <dsp:cNvSpPr/>
      </dsp:nvSpPr>
      <dsp:spPr>
        <a:xfrm>
          <a:off x="5400666" y="717446"/>
          <a:ext cx="2556569" cy="1568327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Learning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Together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(«Учимся вместе»)</a:t>
          </a:r>
        </a:p>
      </dsp:txBody>
      <dsp:txXfrm>
        <a:off x="5400666" y="717446"/>
        <a:ext cx="2556569" cy="156832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9E2195-09ED-41BE-B302-8D5AC2E4F87B}">
      <dsp:nvSpPr>
        <dsp:cNvPr id="0" name=""/>
        <dsp:cNvSpPr/>
      </dsp:nvSpPr>
      <dsp:spPr>
        <a:xfrm>
          <a:off x="1107288" y="0"/>
          <a:ext cx="6000792" cy="6000792"/>
        </a:xfrm>
        <a:prstGeom prst="diamond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55C74-AAD8-4583-B81F-62F5AD3636F0}">
      <dsp:nvSpPr>
        <dsp:cNvPr id="0" name=""/>
        <dsp:cNvSpPr/>
      </dsp:nvSpPr>
      <dsp:spPr>
        <a:xfrm>
          <a:off x="1677364" y="570075"/>
          <a:ext cx="2340308" cy="234030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Совместная деятельность в малых группах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677364" y="570075"/>
        <a:ext cx="2340308" cy="2340308"/>
      </dsp:txXfrm>
    </dsp:sp>
    <dsp:sp modelId="{1CF6A6EF-CE73-4B03-B1DD-7119C05A0DAD}">
      <dsp:nvSpPr>
        <dsp:cNvPr id="0" name=""/>
        <dsp:cNvSpPr/>
      </dsp:nvSpPr>
      <dsp:spPr>
        <a:xfrm>
          <a:off x="4197696" y="570075"/>
          <a:ext cx="2340308" cy="234030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Совместная деятельность в командах на основе игры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97696" y="570075"/>
        <a:ext cx="2340308" cy="2340308"/>
      </dsp:txXfrm>
    </dsp:sp>
    <dsp:sp modelId="{5133F54D-3CDA-4948-9917-208936A95006}">
      <dsp:nvSpPr>
        <dsp:cNvPr id="0" name=""/>
        <dsp:cNvSpPr/>
      </dsp:nvSpPr>
      <dsp:spPr>
        <a:xfrm>
          <a:off x="1677364" y="3090407"/>
          <a:ext cx="2340308" cy="234030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Обучение в совместной  деятельности  чтению и творческому сочинению.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677364" y="3090407"/>
        <a:ext cx="2340308" cy="2340308"/>
      </dsp:txXfrm>
    </dsp:sp>
    <dsp:sp modelId="{274EFD59-76D3-4D2C-9ECC-8A2C28B59B19}">
      <dsp:nvSpPr>
        <dsp:cNvPr id="0" name=""/>
        <dsp:cNvSpPr/>
      </dsp:nvSpPr>
      <dsp:spPr>
        <a:xfrm>
          <a:off x="4197696" y="3090407"/>
          <a:ext cx="2340308" cy="234030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Индивидуализация совместной  </a:t>
          </a:r>
          <a:r>
            <a:rPr lang="ru-RU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деятельности в командах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97696" y="3090407"/>
        <a:ext cx="2340308" cy="234030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979551" y="194"/>
          <a:ext cx="755540" cy="755540"/>
        </a:xfrm>
        <a:prstGeom prst="ellipse">
          <a:avLst/>
        </a:prstGeom>
        <a:solidFill>
          <a:schemeClr val="bg2">
            <a:lumMod val="2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979551" y="194"/>
        <a:ext cx="755540" cy="755540"/>
      </dsp:txXfrm>
    </dsp:sp>
    <dsp:sp modelId="{246F81B2-1C79-4E8A-94B5-63A240D3FAC1}">
      <dsp:nvSpPr>
        <dsp:cNvPr id="0" name=""/>
        <dsp:cNvSpPr/>
      </dsp:nvSpPr>
      <dsp:spPr>
        <a:xfrm rot="2160000">
          <a:off x="1711096" y="580285"/>
          <a:ext cx="200360" cy="25499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60000">
        <a:off x="1711096" y="580285"/>
        <a:ext cx="200360" cy="254994"/>
      </dsp:txXfrm>
    </dsp:sp>
    <dsp:sp modelId="{63E5A896-E9EA-4ACC-B9BA-140BFDEEB09B}">
      <dsp:nvSpPr>
        <dsp:cNvPr id="0" name=""/>
        <dsp:cNvSpPr/>
      </dsp:nvSpPr>
      <dsp:spPr>
        <a:xfrm>
          <a:off x="1896637" y="666496"/>
          <a:ext cx="755540" cy="755540"/>
        </a:xfrm>
        <a:prstGeom prst="ellipse">
          <a:avLst/>
        </a:prstGeom>
        <a:solidFill>
          <a:schemeClr val="bg2">
            <a:lumMod val="25000"/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896637" y="666496"/>
        <a:ext cx="755540" cy="755540"/>
      </dsp:txXfrm>
    </dsp:sp>
    <dsp:sp modelId="{262A390C-4EEF-448B-A5E0-E0526E311A6B}">
      <dsp:nvSpPr>
        <dsp:cNvPr id="0" name=""/>
        <dsp:cNvSpPr/>
      </dsp:nvSpPr>
      <dsp:spPr>
        <a:xfrm rot="6480000">
          <a:off x="2000831" y="1450425"/>
          <a:ext cx="200360" cy="25499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480000">
        <a:off x="2000831" y="1450425"/>
        <a:ext cx="200360" cy="254994"/>
      </dsp:txXfrm>
    </dsp:sp>
    <dsp:sp modelId="{CA0CACC1-A8B8-4E43-93FD-C0DFECBEEA8A}">
      <dsp:nvSpPr>
        <dsp:cNvPr id="0" name=""/>
        <dsp:cNvSpPr/>
      </dsp:nvSpPr>
      <dsp:spPr>
        <a:xfrm>
          <a:off x="1546341" y="1744594"/>
          <a:ext cx="755540" cy="755540"/>
        </a:xfrm>
        <a:prstGeom prst="ellipse">
          <a:avLst/>
        </a:prstGeom>
        <a:solidFill>
          <a:schemeClr val="bg2">
            <a:lumMod val="10000"/>
            <a:alpha val="7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546341" y="1744594"/>
        <a:ext cx="755540" cy="755540"/>
      </dsp:txXfrm>
    </dsp:sp>
    <dsp:sp modelId="{6E3CE27B-941D-489E-9E4E-7663AEA27EBF}">
      <dsp:nvSpPr>
        <dsp:cNvPr id="0" name=""/>
        <dsp:cNvSpPr/>
      </dsp:nvSpPr>
      <dsp:spPr>
        <a:xfrm rot="10800000">
          <a:off x="1262812" y="1994867"/>
          <a:ext cx="200360" cy="25499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262812" y="1994867"/>
        <a:ext cx="200360" cy="254994"/>
      </dsp:txXfrm>
    </dsp:sp>
    <dsp:sp modelId="{30EEC6A2-EE08-4E06-A30F-FFFEB6D93D09}">
      <dsp:nvSpPr>
        <dsp:cNvPr id="0" name=""/>
        <dsp:cNvSpPr/>
      </dsp:nvSpPr>
      <dsp:spPr>
        <a:xfrm>
          <a:off x="412761" y="1744594"/>
          <a:ext cx="755540" cy="755540"/>
        </a:xfrm>
        <a:prstGeom prst="ellipse">
          <a:avLst/>
        </a:prstGeom>
        <a:solidFill>
          <a:schemeClr val="bg2">
            <a:lumMod val="10000"/>
            <a:alpha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761" y="1744594"/>
        <a:ext cx="755540" cy="755540"/>
      </dsp:txXfrm>
    </dsp:sp>
    <dsp:sp modelId="{6B3A2BCA-8451-42CA-8189-9782906BAEA0}">
      <dsp:nvSpPr>
        <dsp:cNvPr id="0" name=""/>
        <dsp:cNvSpPr/>
      </dsp:nvSpPr>
      <dsp:spPr>
        <a:xfrm rot="15120000">
          <a:off x="516956" y="1461211"/>
          <a:ext cx="200360" cy="25499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5120000">
        <a:off x="516956" y="1461211"/>
        <a:ext cx="200360" cy="254994"/>
      </dsp:txXfrm>
    </dsp:sp>
    <dsp:sp modelId="{6ABEC6AA-2D0E-48F3-A125-9F45B874C37E}">
      <dsp:nvSpPr>
        <dsp:cNvPr id="0" name=""/>
        <dsp:cNvSpPr/>
      </dsp:nvSpPr>
      <dsp:spPr>
        <a:xfrm>
          <a:off x="62466" y="666496"/>
          <a:ext cx="755540" cy="755540"/>
        </a:xfrm>
        <a:prstGeom prst="ellipse">
          <a:avLst/>
        </a:prstGeom>
        <a:solidFill>
          <a:schemeClr val="bg2">
            <a:lumMod val="10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62466" y="666496"/>
        <a:ext cx="755540" cy="755540"/>
      </dsp:txXfrm>
    </dsp:sp>
    <dsp:sp modelId="{FE113A2D-D259-425B-A879-45A9D289D1CC}">
      <dsp:nvSpPr>
        <dsp:cNvPr id="0" name=""/>
        <dsp:cNvSpPr/>
      </dsp:nvSpPr>
      <dsp:spPr>
        <a:xfrm rot="19440000">
          <a:off x="794011" y="586951"/>
          <a:ext cx="200360" cy="25499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440000">
        <a:off x="794011" y="586951"/>
        <a:ext cx="200360" cy="25499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484473" y="17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4473" y="17"/>
        <a:ext cx="388374" cy="388374"/>
      </dsp:txXfrm>
    </dsp:sp>
    <dsp:sp modelId="{246F81B2-1C79-4E8A-94B5-63A240D3FAC1}">
      <dsp:nvSpPr>
        <dsp:cNvPr id="0" name=""/>
        <dsp:cNvSpPr/>
      </dsp:nvSpPr>
      <dsp:spPr>
        <a:xfrm rot="2160000">
          <a:off x="860579" y="298351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60000">
        <a:off x="860579" y="298351"/>
        <a:ext cx="103264" cy="131076"/>
      </dsp:txXfrm>
    </dsp:sp>
    <dsp:sp modelId="{63E5A896-E9EA-4ACC-B9BA-140BFDEEB09B}">
      <dsp:nvSpPr>
        <dsp:cNvPr id="0" name=""/>
        <dsp:cNvSpPr/>
      </dsp:nvSpPr>
      <dsp:spPr>
        <a:xfrm>
          <a:off x="95630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956303" y="342822"/>
        <a:ext cx="388374" cy="388374"/>
      </dsp:txXfrm>
    </dsp:sp>
    <dsp:sp modelId="{262A390C-4EEF-448B-A5E0-E0526E311A6B}">
      <dsp:nvSpPr>
        <dsp:cNvPr id="0" name=""/>
        <dsp:cNvSpPr/>
      </dsp:nvSpPr>
      <dsp:spPr>
        <a:xfrm rot="6480000">
          <a:off x="1009650" y="74602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480000">
        <a:off x="1009650" y="746026"/>
        <a:ext cx="103264" cy="131076"/>
      </dsp:txXfrm>
    </dsp:sp>
    <dsp:sp modelId="{CA0CACC1-A8B8-4E43-93FD-C0DFECBEEA8A}">
      <dsp:nvSpPr>
        <dsp:cNvPr id="0" name=""/>
        <dsp:cNvSpPr/>
      </dsp:nvSpPr>
      <dsp:spPr>
        <a:xfrm>
          <a:off x="776080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76080" y="897491"/>
        <a:ext cx="388374" cy="388374"/>
      </dsp:txXfrm>
    </dsp:sp>
    <dsp:sp modelId="{6E3CE27B-941D-489E-9E4E-7663AEA27EBF}">
      <dsp:nvSpPr>
        <dsp:cNvPr id="0" name=""/>
        <dsp:cNvSpPr/>
      </dsp:nvSpPr>
      <dsp:spPr>
        <a:xfrm rot="10800000">
          <a:off x="629951" y="1026140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29951" y="1026140"/>
        <a:ext cx="103264" cy="131076"/>
      </dsp:txXfrm>
    </dsp:sp>
    <dsp:sp modelId="{30EEC6A2-EE08-4E06-A30F-FFFEB6D93D09}">
      <dsp:nvSpPr>
        <dsp:cNvPr id="0" name=""/>
        <dsp:cNvSpPr/>
      </dsp:nvSpPr>
      <dsp:spPr>
        <a:xfrm>
          <a:off x="192866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92866" y="897491"/>
        <a:ext cx="388374" cy="388374"/>
      </dsp:txXfrm>
    </dsp:sp>
    <dsp:sp modelId="{6B3A2BCA-8451-42CA-8189-9782906BAEA0}">
      <dsp:nvSpPr>
        <dsp:cNvPr id="0" name=""/>
        <dsp:cNvSpPr/>
      </dsp:nvSpPr>
      <dsp:spPr>
        <a:xfrm rot="15120000">
          <a:off x="246213" y="751585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120000">
        <a:off x="246213" y="751585"/>
        <a:ext cx="103264" cy="131076"/>
      </dsp:txXfrm>
    </dsp:sp>
    <dsp:sp modelId="{6ABEC6AA-2D0E-48F3-A125-9F45B874C37E}">
      <dsp:nvSpPr>
        <dsp:cNvPr id="0" name=""/>
        <dsp:cNvSpPr/>
      </dsp:nvSpPr>
      <dsp:spPr>
        <a:xfrm>
          <a:off x="1264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2643" y="342822"/>
        <a:ext cx="388374" cy="388374"/>
      </dsp:txXfrm>
    </dsp:sp>
    <dsp:sp modelId="{FE113A2D-D259-425B-A879-45A9D289D1CC}">
      <dsp:nvSpPr>
        <dsp:cNvPr id="0" name=""/>
        <dsp:cNvSpPr/>
      </dsp:nvSpPr>
      <dsp:spPr>
        <a:xfrm rot="19440000">
          <a:off x="388749" y="30178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40000">
        <a:off x="388749" y="301786"/>
        <a:ext cx="103264" cy="13107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180-80E9-4D3B-A5F8-5ACC3BA9BE20}">
      <dsp:nvSpPr>
        <dsp:cNvPr id="0" name=""/>
        <dsp:cNvSpPr/>
      </dsp:nvSpPr>
      <dsp:spPr>
        <a:xfrm>
          <a:off x="484473" y="17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4473" y="17"/>
        <a:ext cx="388374" cy="388374"/>
      </dsp:txXfrm>
    </dsp:sp>
    <dsp:sp modelId="{246F81B2-1C79-4E8A-94B5-63A240D3FAC1}">
      <dsp:nvSpPr>
        <dsp:cNvPr id="0" name=""/>
        <dsp:cNvSpPr/>
      </dsp:nvSpPr>
      <dsp:spPr>
        <a:xfrm rot="2160000">
          <a:off x="860579" y="298351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60000">
        <a:off x="860579" y="298351"/>
        <a:ext cx="103264" cy="131076"/>
      </dsp:txXfrm>
    </dsp:sp>
    <dsp:sp modelId="{63E5A896-E9EA-4ACC-B9BA-140BFDEEB09B}">
      <dsp:nvSpPr>
        <dsp:cNvPr id="0" name=""/>
        <dsp:cNvSpPr/>
      </dsp:nvSpPr>
      <dsp:spPr>
        <a:xfrm>
          <a:off x="95630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956303" y="342822"/>
        <a:ext cx="388374" cy="388374"/>
      </dsp:txXfrm>
    </dsp:sp>
    <dsp:sp modelId="{262A390C-4EEF-448B-A5E0-E0526E311A6B}">
      <dsp:nvSpPr>
        <dsp:cNvPr id="0" name=""/>
        <dsp:cNvSpPr/>
      </dsp:nvSpPr>
      <dsp:spPr>
        <a:xfrm rot="6480000">
          <a:off x="1009650" y="74602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480000">
        <a:off x="1009650" y="746026"/>
        <a:ext cx="103264" cy="131076"/>
      </dsp:txXfrm>
    </dsp:sp>
    <dsp:sp modelId="{CA0CACC1-A8B8-4E43-93FD-C0DFECBEEA8A}">
      <dsp:nvSpPr>
        <dsp:cNvPr id="0" name=""/>
        <dsp:cNvSpPr/>
      </dsp:nvSpPr>
      <dsp:spPr>
        <a:xfrm>
          <a:off x="776080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76080" y="897491"/>
        <a:ext cx="388374" cy="388374"/>
      </dsp:txXfrm>
    </dsp:sp>
    <dsp:sp modelId="{6E3CE27B-941D-489E-9E4E-7663AEA27EBF}">
      <dsp:nvSpPr>
        <dsp:cNvPr id="0" name=""/>
        <dsp:cNvSpPr/>
      </dsp:nvSpPr>
      <dsp:spPr>
        <a:xfrm rot="10800000">
          <a:off x="629951" y="1026140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29951" y="1026140"/>
        <a:ext cx="103264" cy="131076"/>
      </dsp:txXfrm>
    </dsp:sp>
    <dsp:sp modelId="{30EEC6A2-EE08-4E06-A30F-FFFEB6D93D09}">
      <dsp:nvSpPr>
        <dsp:cNvPr id="0" name=""/>
        <dsp:cNvSpPr/>
      </dsp:nvSpPr>
      <dsp:spPr>
        <a:xfrm>
          <a:off x="192866" y="897491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92866" y="897491"/>
        <a:ext cx="388374" cy="388374"/>
      </dsp:txXfrm>
    </dsp:sp>
    <dsp:sp modelId="{6B3A2BCA-8451-42CA-8189-9782906BAEA0}">
      <dsp:nvSpPr>
        <dsp:cNvPr id="0" name=""/>
        <dsp:cNvSpPr/>
      </dsp:nvSpPr>
      <dsp:spPr>
        <a:xfrm rot="15120000">
          <a:off x="246213" y="751585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120000">
        <a:off x="246213" y="751585"/>
        <a:ext cx="103264" cy="131076"/>
      </dsp:txXfrm>
    </dsp:sp>
    <dsp:sp modelId="{6ABEC6AA-2D0E-48F3-A125-9F45B874C37E}">
      <dsp:nvSpPr>
        <dsp:cNvPr id="0" name=""/>
        <dsp:cNvSpPr/>
      </dsp:nvSpPr>
      <dsp:spPr>
        <a:xfrm>
          <a:off x="12643" y="342822"/>
          <a:ext cx="388374" cy="388374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2643" y="342822"/>
        <a:ext cx="388374" cy="388374"/>
      </dsp:txXfrm>
    </dsp:sp>
    <dsp:sp modelId="{FE113A2D-D259-425B-A879-45A9D289D1CC}">
      <dsp:nvSpPr>
        <dsp:cNvPr id="0" name=""/>
        <dsp:cNvSpPr/>
      </dsp:nvSpPr>
      <dsp:spPr>
        <a:xfrm rot="19440000">
          <a:off x="388749" y="301786"/>
          <a:ext cx="103264" cy="13107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40000">
        <a:off x="388749" y="301786"/>
        <a:ext cx="103264" cy="131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D74D94-C275-4A87-A9E2-C7E2B6DDB9BE}" type="datetimeFigureOut">
              <a:rPr lang="ru-RU"/>
              <a:pPr>
                <a:defRPr/>
              </a:pPr>
              <a:t>16.07.2012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39D43F-C833-43B8-9B6E-F37D56354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9A98B9-BB37-46F2-87C6-457A45DF64F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1A6EE9-8659-4C69-80CE-C304B3EDEE4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6F853B-FFB3-4D96-AEE7-6CFF19294EF8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D7B465-D37A-4E48-854A-29C53B354A6B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0EDCA1-7B0F-40D3-84AA-E4783011647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Копия set-the-vision.gif"/>
          <p:cNvPicPr>
            <a:picLocks noChangeAspect="1"/>
          </p:cNvPicPr>
          <p:nvPr userDrawn="1"/>
        </p:nvPicPr>
        <p:blipFill>
          <a:blip r:embed="rId3" cstate="email"/>
          <a:srcRect b="19176"/>
          <a:stretch>
            <a:fillRect/>
          </a:stretch>
        </p:blipFill>
        <p:spPr bwMode="auto">
          <a:xfrm>
            <a:off x="500063" y="3071813"/>
            <a:ext cx="35528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3743324" cy="194151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214818"/>
            <a:ext cx="335758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30D4-CC97-4706-8360-94604816C056}" type="datetimeFigureOut">
              <a:rPr lang="ru-RU"/>
              <a:pPr>
                <a:defRPr/>
              </a:pPr>
              <a:t>16.07.2012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A4B6-3285-4508-93E4-27BFEFE23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50DB-AC81-4BA0-9B20-2F176FC2C2DE}" type="datetimeFigureOut">
              <a:rPr lang="ru-RU"/>
              <a:pPr>
                <a:defRPr/>
              </a:pPr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4C6F-1B38-4BC9-8CAE-BFE2CF7B2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B2BD-ED52-43AA-BB52-0D63A571BF51}" type="datetimeFigureOut">
              <a:rPr lang="ru-RU"/>
              <a:pPr>
                <a:defRPr/>
              </a:pPr>
              <a:t>16.07.2012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26DB-5BD0-4F7D-BE66-8D1825C25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3A0D9E27-5655-49A4-94CF-8BC299221ED8_mw800_mh600_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00938" y="428625"/>
            <a:ext cx="13763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CC214C-E459-4A10-9DC2-D4051CEE0056}" type="datetimeFigureOut">
              <a:rPr lang="ru-RU"/>
              <a:pPr>
                <a:defRPr/>
              </a:pPr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E882C9-A71A-487B-A5AA-2DDA7C8EE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1" r:id="rId2"/>
    <p:sldLayoutId id="214748370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34" Type="http://schemas.openxmlformats.org/officeDocument/2006/relationships/image" Target="../media/image28.png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29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32" Type="http://schemas.microsoft.com/office/2007/relationships/diagramDrawing" Target="../diagrams/drawing12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diagramData" Target="../diagrams/data12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31" Type="http://schemas.openxmlformats.org/officeDocument/2006/relationships/diagramColors" Target="../diagrams/colors12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Relationship Id="rId30" Type="http://schemas.openxmlformats.org/officeDocument/2006/relationships/diagramQuickStyle" Target="../diagrams/quickStyle12.xml"/><Relationship Id="rId35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3" Type="http://schemas.openxmlformats.org/officeDocument/2006/relationships/diagramLayout" Target="../diagrams/layout13.xml"/><Relationship Id="rId21" Type="http://schemas.openxmlformats.org/officeDocument/2006/relationships/diagramColors" Target="../diagrams/colors16.xml"/><Relationship Id="rId7" Type="http://schemas.openxmlformats.org/officeDocument/2006/relationships/hyperlink" Target="&#1055;&#1088;&#1080;&#1083;&#1086;&#1078;&#1077;&#1085;&#1080;&#1077;%20.doc" TargetMode="Externa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diagramData" Target="../diagrams/data13.xml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5" Type="http://schemas.openxmlformats.org/officeDocument/2006/relationships/diagramQuickStyle" Target="../diagrams/quickStyle15.xml"/><Relationship Id="rId23" Type="http://schemas.openxmlformats.org/officeDocument/2006/relationships/image" Target="../media/image5.png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1september.ru/" TargetMode="External"/><Relationship Id="rId2" Type="http://schemas.openxmlformats.org/officeDocument/2006/relationships/hyperlink" Target="http://festival.1septembe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proshkol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929188" y="1428750"/>
            <a:ext cx="3814762" cy="30003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младших школьников 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средство развития их коммуникативных компетенций.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928688"/>
            <a:ext cx="3829050" cy="200025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Единственная настоящая роскошь –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роскошь человеческого О Б Щ Е Н И Я.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Сент-Экзюпери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BFF69972-71B6-4F3A-A3AA-48B99E07619B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5715000" y="4857750"/>
            <a:ext cx="2786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Терещенко Е.В. МОУ СОШ №2 с.Арзгир</a:t>
            </a:r>
          </a:p>
        </p:txBody>
      </p:sp>
      <p:pic>
        <p:nvPicPr>
          <p:cNvPr id="3078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Варианты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78"/>
          <p:cNvSpPr>
            <a:spLocks noGrp="1"/>
          </p:cNvSpPr>
          <p:nvPr>
            <p:ph type="ftr" sz="quarter" idx="11"/>
          </p:nvPr>
        </p:nvSpPr>
        <p:spPr>
          <a:xfrm>
            <a:off x="3767138" y="6492875"/>
            <a:ext cx="5376862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12"/>
          <p:cNvSpPr>
            <a:spLocks noChangeArrowheads="1"/>
          </p:cNvSpPr>
          <p:nvPr/>
        </p:nvSpPr>
        <p:spPr bwMode="gray">
          <a:xfrm>
            <a:off x="3214688" y="3228975"/>
            <a:ext cx="5643562" cy="911225"/>
          </a:xfrm>
          <a:prstGeom prst="roundRect">
            <a:avLst>
              <a:gd name="adj" fmla="val 11505"/>
            </a:avLst>
          </a:prstGeom>
          <a:solidFill>
            <a:schemeClr val="bg2">
              <a:lumMod val="90000"/>
            </a:schemeClr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gray">
          <a:xfrm>
            <a:off x="3500438" y="3286125"/>
            <a:ext cx="5233987" cy="7080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успех или неуспех всей группы зависит от </a:t>
            </a:r>
          </a:p>
          <a:p>
            <a:pPr marL="457200" indent="-45720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удач или неудач каждого ее члена;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gray">
          <a:xfrm>
            <a:off x="2571750" y="1857375"/>
            <a:ext cx="6072188" cy="911225"/>
          </a:xfrm>
          <a:prstGeom prst="roundRect">
            <a:avLst>
              <a:gd name="adj" fmla="val 11505"/>
            </a:avLst>
          </a:prstGeom>
          <a:solidFill>
            <a:schemeClr val="bg2">
              <a:lumMod val="90000"/>
            </a:schemeClr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7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Принципы Student Team Learning - STL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(«Обучение в команде») 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358214" y="3071810"/>
            <a:ext cx="597047" cy="803671"/>
            <a:chOff x="4466" y="2053"/>
            <a:chExt cx="590" cy="1177"/>
          </a:xfrm>
          <a:solidFill>
            <a:srgbClr val="0000FF"/>
          </a:solidFill>
        </p:grpSpPr>
        <p:sp>
          <p:nvSpPr>
            <p:cNvPr id="20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9" name="Text Box 14"/>
          <p:cNvSpPr txBox="1">
            <a:spLocks noChangeArrowheads="1"/>
          </p:cNvSpPr>
          <p:nvPr/>
        </p:nvSpPr>
        <p:spPr bwMode="gray">
          <a:xfrm>
            <a:off x="2857500" y="1928813"/>
            <a:ext cx="5643563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>
                <a:latin typeface="Times New Roman" pitchFamily="18" charset="0"/>
                <a:cs typeface="Times New Roman" pitchFamily="18" charset="0"/>
              </a:rPr>
              <a:t>когда группа получает одну на всех в виде оценки </a:t>
            </a:r>
          </a:p>
          <a:p>
            <a:pPr marL="457200" indent="-457200"/>
            <a:r>
              <a:rPr lang="ru-RU" sz="2000">
                <a:latin typeface="Times New Roman" pitchFamily="18" charset="0"/>
                <a:cs typeface="Times New Roman" pitchFamily="18" charset="0"/>
              </a:rPr>
              <a:t>/ отметки, какого-то поощрения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1628775"/>
            <a:ext cx="2124075" cy="1300163"/>
            <a:chOff x="471" y="272"/>
            <a:chExt cx="1161" cy="1539"/>
          </a:xfrm>
          <a:solidFill>
            <a:schemeClr val="bg2">
              <a:lumMod val="75000"/>
            </a:schemeClr>
          </a:solidFill>
        </p:grpSpPr>
        <p:sp>
          <p:nvSpPr>
            <p:cNvPr id="13342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" name="Text Box 13"/>
          <p:cNvSpPr txBox="1">
            <a:spLocks noChangeArrowheads="1"/>
          </p:cNvSpPr>
          <p:nvPr/>
        </p:nvSpPr>
        <p:spPr bwMode="black">
          <a:xfrm>
            <a:off x="357188" y="2071688"/>
            <a:ext cx="2286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«награда»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7358082" y="2428868"/>
            <a:ext cx="642974" cy="803671"/>
            <a:chOff x="4466" y="2053"/>
            <a:chExt cx="590" cy="1177"/>
          </a:xfrm>
          <a:solidFill>
            <a:srgbClr val="0000FF"/>
          </a:solidFill>
        </p:grpSpPr>
        <p:sp>
          <p:nvSpPr>
            <p:cNvPr id="8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14375" y="3000375"/>
            <a:ext cx="2295525" cy="1365250"/>
            <a:chOff x="471" y="272"/>
            <a:chExt cx="1161" cy="1539"/>
          </a:xfrm>
          <a:solidFill>
            <a:schemeClr val="bg2">
              <a:lumMod val="75000"/>
            </a:schemeClr>
          </a:solidFill>
        </p:grpSpPr>
        <p:sp>
          <p:nvSpPr>
            <p:cNvPr id="13340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Text Box 13"/>
          <p:cNvSpPr txBox="1">
            <a:spLocks noChangeArrowheads="1"/>
          </p:cNvSpPr>
          <p:nvPr/>
        </p:nvSpPr>
        <p:spPr bwMode="black">
          <a:xfrm>
            <a:off x="714375" y="3429000"/>
            <a:ext cx="2286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персональная ответственность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gray">
          <a:xfrm>
            <a:off x="3767138" y="4800600"/>
            <a:ext cx="5233987" cy="1128713"/>
          </a:xfrm>
          <a:prstGeom prst="roundRect">
            <a:avLst>
              <a:gd name="adj" fmla="val 11505"/>
            </a:avLst>
          </a:prstGeom>
          <a:solidFill>
            <a:schemeClr val="bg2">
              <a:lumMod val="90000"/>
            </a:schemeClr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gray">
          <a:xfrm>
            <a:off x="4214813" y="4786313"/>
            <a:ext cx="4929187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>
                <a:latin typeface="Times New Roman" pitchFamily="18" charset="0"/>
                <a:cs typeface="Times New Roman" pitchFamily="18" charset="0"/>
              </a:rPr>
              <a:t>каждый учащийся приносит своей группе </a:t>
            </a:r>
          </a:p>
          <a:p>
            <a:pPr marL="457200" indent="-457200"/>
            <a:r>
              <a:rPr lang="ru-RU" sz="2000">
                <a:latin typeface="Times New Roman" pitchFamily="18" charset="0"/>
                <a:cs typeface="Times New Roman" pitchFamily="18" charset="0"/>
              </a:rPr>
              <a:t>очки путем улучшения своих собственных </a:t>
            </a:r>
          </a:p>
          <a:p>
            <a:pPr marL="457200" indent="-457200"/>
            <a:r>
              <a:rPr lang="ru-RU" sz="2000">
                <a:latin typeface="Times New Roman" pitchFamily="18" charset="0"/>
                <a:cs typeface="Times New Roman" pitchFamily="18" charset="0"/>
              </a:rPr>
              <a:t>предыдущих результатов.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143000" y="4572000"/>
            <a:ext cx="2509838" cy="1357313"/>
            <a:chOff x="471" y="272"/>
            <a:chExt cx="1161" cy="1539"/>
          </a:xfrm>
          <a:solidFill>
            <a:schemeClr val="bg2">
              <a:lumMod val="75000"/>
            </a:schemeClr>
          </a:solidFill>
        </p:grpSpPr>
        <p:sp>
          <p:nvSpPr>
            <p:cNvPr id="13338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28" name="Text Box 13"/>
          <p:cNvSpPr txBox="1">
            <a:spLocks noChangeArrowheads="1"/>
          </p:cNvSpPr>
          <p:nvPr/>
        </p:nvSpPr>
        <p:spPr bwMode="black">
          <a:xfrm>
            <a:off x="1071563" y="4857750"/>
            <a:ext cx="2786062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равные возможности </a:t>
            </a:r>
          </a:p>
          <a:p>
            <a:pPr marL="457200" indent="-457200"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достижении </a:t>
            </a:r>
          </a:p>
          <a:p>
            <a:pPr marL="457200" indent="-457200"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успеха</a:t>
            </a:r>
          </a:p>
        </p:txBody>
      </p:sp>
      <p:sp>
        <p:nvSpPr>
          <p:cNvPr id="46" name="Дата 45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3267579C-5521-4C2B-9479-BA929D22BCF7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8001024" y="5429264"/>
            <a:ext cx="642974" cy="857232"/>
            <a:chOff x="4466" y="2053"/>
            <a:chExt cx="590" cy="1177"/>
          </a:xfrm>
          <a:solidFill>
            <a:srgbClr val="0000FF"/>
          </a:solidFill>
        </p:grpSpPr>
        <p:sp>
          <p:nvSpPr>
            <p:cNvPr id="2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00CC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929586" y="3786190"/>
            <a:ext cx="551121" cy="857250"/>
            <a:chOff x="4466" y="2053"/>
            <a:chExt cx="590" cy="1177"/>
          </a:xfrm>
          <a:solidFill>
            <a:srgbClr val="0000FF"/>
          </a:solidFill>
        </p:grpSpPr>
        <p:sp>
          <p:nvSpPr>
            <p:cNvPr id="1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3" name="AutoShape 21"/>
          <p:cNvSpPr>
            <a:spLocks noChangeArrowheads="1"/>
          </p:cNvSpPr>
          <p:nvPr/>
        </p:nvSpPr>
        <p:spPr bwMode="white">
          <a:xfrm>
            <a:off x="2286000" y="2143125"/>
            <a:ext cx="604838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4" name="AutoShape 21"/>
          <p:cNvSpPr>
            <a:spLocks noChangeArrowheads="1"/>
          </p:cNvSpPr>
          <p:nvPr/>
        </p:nvSpPr>
        <p:spPr bwMode="white">
          <a:xfrm>
            <a:off x="2928938" y="3533775"/>
            <a:ext cx="5715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5" name="AutoShape 21"/>
          <p:cNvSpPr>
            <a:spLocks noChangeArrowheads="1"/>
          </p:cNvSpPr>
          <p:nvPr/>
        </p:nvSpPr>
        <p:spPr bwMode="white">
          <a:xfrm>
            <a:off x="3571875" y="5105400"/>
            <a:ext cx="5715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8286776" y="2000240"/>
            <a:ext cx="642974" cy="857232"/>
            <a:chOff x="4466" y="2053"/>
            <a:chExt cx="590" cy="1177"/>
          </a:xfrm>
          <a:solidFill>
            <a:srgbClr val="0000FF"/>
          </a:solidFill>
        </p:grpSpPr>
        <p:sp>
          <p:nvSpPr>
            <p:cNvPr id="1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B05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3337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Схема 238"/>
          <p:cNvGraphicFramePr/>
          <p:nvPr/>
        </p:nvGraphicFramePr>
        <p:xfrm>
          <a:off x="642910" y="500042"/>
          <a:ext cx="821537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929586" y="5079464"/>
            <a:ext cx="714380" cy="1178728"/>
            <a:chOff x="4466" y="2053"/>
            <a:chExt cx="590" cy="1177"/>
          </a:xfrm>
          <a:solidFill>
            <a:srgbClr val="0000FF"/>
          </a:solidFill>
        </p:grpSpPr>
        <p:sp>
          <p:nvSpPr>
            <p:cNvPr id="1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B0F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286644" y="5214950"/>
            <a:ext cx="803677" cy="1056789"/>
            <a:chOff x="4466" y="2053"/>
            <a:chExt cx="590" cy="1177"/>
          </a:xfrm>
          <a:solidFill>
            <a:srgbClr val="0000FF"/>
          </a:solidFill>
        </p:grpSpPr>
        <p:sp>
          <p:nvSpPr>
            <p:cNvPr id="23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B05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40" name="Picture 22" descr="YG_circle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08" y="2071679"/>
            <a:ext cx="1071538" cy="1017105"/>
          </a:xfrm>
          <a:prstGeom prst="donu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428730" y="4881572"/>
            <a:ext cx="653148" cy="833443"/>
            <a:chOff x="4466" y="2053"/>
            <a:chExt cx="590" cy="1177"/>
          </a:xfrm>
          <a:solidFill>
            <a:srgbClr val="0000FF"/>
          </a:solidFill>
        </p:grpSpPr>
        <p:sp>
          <p:nvSpPr>
            <p:cNvPr id="5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928794" y="4929198"/>
            <a:ext cx="571504" cy="909210"/>
            <a:chOff x="4466" y="2053"/>
            <a:chExt cx="590" cy="1177"/>
          </a:xfrm>
          <a:solidFill>
            <a:srgbClr val="0000FF"/>
          </a:solidFill>
        </p:grpSpPr>
        <p:sp>
          <p:nvSpPr>
            <p:cNvPr id="8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214414" y="5572141"/>
            <a:ext cx="596625" cy="738732"/>
            <a:chOff x="4466" y="2053"/>
            <a:chExt cx="590" cy="1177"/>
          </a:xfrm>
          <a:solidFill>
            <a:srgbClr val="0000FF"/>
          </a:solidFill>
        </p:grpSpPr>
        <p:sp>
          <p:nvSpPr>
            <p:cNvPr id="1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643043" y="5524514"/>
            <a:ext cx="653148" cy="833443"/>
            <a:chOff x="4466" y="2053"/>
            <a:chExt cx="590" cy="1177"/>
          </a:xfrm>
          <a:solidFill>
            <a:srgbClr val="0000FF"/>
          </a:solidFill>
        </p:grpSpPr>
        <p:sp>
          <p:nvSpPr>
            <p:cNvPr id="1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6786579" y="5419410"/>
            <a:ext cx="799426" cy="894194"/>
            <a:chOff x="4466" y="2053"/>
            <a:chExt cx="590" cy="1177"/>
          </a:xfrm>
          <a:solidFill>
            <a:srgbClr val="0000FF"/>
          </a:solidFill>
        </p:grpSpPr>
        <p:sp>
          <p:nvSpPr>
            <p:cNvPr id="20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6429388" y="5559823"/>
            <a:ext cx="625083" cy="853562"/>
            <a:chOff x="4466" y="2053"/>
            <a:chExt cx="590" cy="1177"/>
          </a:xfrm>
          <a:solidFill>
            <a:srgbClr val="0000FF"/>
          </a:solidFill>
        </p:grpSpPr>
        <p:sp>
          <p:nvSpPr>
            <p:cNvPr id="26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1000100" y="1500174"/>
            <a:ext cx="500066" cy="714380"/>
            <a:chOff x="4466" y="2053"/>
            <a:chExt cx="590" cy="1177"/>
          </a:xfrm>
          <a:solidFill>
            <a:srgbClr val="0000FF"/>
          </a:solidFill>
        </p:grpSpPr>
        <p:sp>
          <p:nvSpPr>
            <p:cNvPr id="92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B05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1928794" y="2428868"/>
            <a:ext cx="428628" cy="714395"/>
            <a:chOff x="4466" y="2053"/>
            <a:chExt cx="590" cy="1177"/>
          </a:xfrm>
          <a:solidFill>
            <a:srgbClr val="0000FF"/>
          </a:solidFill>
        </p:grpSpPr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1071538" y="2500306"/>
            <a:ext cx="464347" cy="669745"/>
            <a:chOff x="4466" y="2053"/>
            <a:chExt cx="590" cy="1177"/>
          </a:xfrm>
          <a:solidFill>
            <a:srgbClr val="0000FF"/>
          </a:solidFill>
        </p:grpSpPr>
        <p:sp>
          <p:nvSpPr>
            <p:cNvPr id="98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7072298" y="2571745"/>
            <a:ext cx="163145" cy="250033"/>
            <a:chOff x="4466" y="2053"/>
            <a:chExt cx="590" cy="1177"/>
          </a:xfrm>
          <a:solidFill>
            <a:srgbClr val="0000FF"/>
          </a:solidFill>
        </p:grpSpPr>
        <p:sp>
          <p:nvSpPr>
            <p:cNvPr id="145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7215174" y="2643183"/>
            <a:ext cx="176740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148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6929422" y="2428869"/>
            <a:ext cx="190336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15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53" name="Picture 22" descr="YG_circle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26" y="2857496"/>
            <a:ext cx="1071538" cy="1017105"/>
          </a:xfrm>
          <a:prstGeom prst="donu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4" name="Group 36"/>
          <p:cNvGrpSpPr>
            <a:grpSpLocks/>
          </p:cNvGrpSpPr>
          <p:nvPr/>
        </p:nvGrpSpPr>
        <p:grpSpPr bwMode="auto">
          <a:xfrm>
            <a:off x="6911541" y="3071811"/>
            <a:ext cx="190336" cy="250027"/>
            <a:chOff x="4466" y="2053"/>
            <a:chExt cx="590" cy="1177"/>
          </a:xfrm>
          <a:solidFill>
            <a:srgbClr val="0000FF"/>
          </a:solidFill>
        </p:grpSpPr>
        <p:sp>
          <p:nvSpPr>
            <p:cNvPr id="155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B05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25" name="Group 36"/>
          <p:cNvGrpSpPr>
            <a:grpSpLocks/>
          </p:cNvGrpSpPr>
          <p:nvPr/>
        </p:nvGrpSpPr>
        <p:grpSpPr bwMode="auto">
          <a:xfrm>
            <a:off x="6857984" y="3357563"/>
            <a:ext cx="163145" cy="250033"/>
            <a:chOff x="4466" y="2053"/>
            <a:chExt cx="590" cy="1177"/>
          </a:xfrm>
          <a:solidFill>
            <a:srgbClr val="0000FF"/>
          </a:solidFill>
        </p:grpSpPr>
        <p:sp>
          <p:nvSpPr>
            <p:cNvPr id="158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26" name="Group 36"/>
          <p:cNvGrpSpPr>
            <a:grpSpLocks/>
          </p:cNvGrpSpPr>
          <p:nvPr/>
        </p:nvGrpSpPr>
        <p:grpSpPr bwMode="auto">
          <a:xfrm>
            <a:off x="7072298" y="3286125"/>
            <a:ext cx="176740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16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27" name="Group 36"/>
          <p:cNvGrpSpPr>
            <a:grpSpLocks/>
          </p:cNvGrpSpPr>
          <p:nvPr/>
        </p:nvGrpSpPr>
        <p:grpSpPr bwMode="auto">
          <a:xfrm>
            <a:off x="6715108" y="3214687"/>
            <a:ext cx="190336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16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66" name="Picture 22" descr="YG_circle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2214554"/>
            <a:ext cx="1071538" cy="1017105"/>
          </a:xfrm>
          <a:prstGeom prst="donu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8" name="Group 36"/>
          <p:cNvGrpSpPr>
            <a:grpSpLocks/>
          </p:cNvGrpSpPr>
          <p:nvPr/>
        </p:nvGrpSpPr>
        <p:grpSpPr bwMode="auto">
          <a:xfrm>
            <a:off x="8072430" y="2500307"/>
            <a:ext cx="190336" cy="250027"/>
            <a:chOff x="4466" y="2053"/>
            <a:chExt cx="590" cy="1177"/>
          </a:xfrm>
          <a:solidFill>
            <a:srgbClr val="0000FF"/>
          </a:solidFill>
        </p:grpSpPr>
        <p:sp>
          <p:nvSpPr>
            <p:cNvPr id="168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B05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29" name="Group 36"/>
          <p:cNvGrpSpPr>
            <a:grpSpLocks/>
          </p:cNvGrpSpPr>
          <p:nvPr/>
        </p:nvGrpSpPr>
        <p:grpSpPr bwMode="auto">
          <a:xfrm>
            <a:off x="7786678" y="2714621"/>
            <a:ext cx="163145" cy="250033"/>
            <a:chOff x="4466" y="2053"/>
            <a:chExt cx="590" cy="1177"/>
          </a:xfrm>
          <a:solidFill>
            <a:srgbClr val="0000FF"/>
          </a:solidFill>
        </p:grpSpPr>
        <p:sp>
          <p:nvSpPr>
            <p:cNvPr id="17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0" name="Group 36"/>
          <p:cNvGrpSpPr>
            <a:grpSpLocks/>
          </p:cNvGrpSpPr>
          <p:nvPr/>
        </p:nvGrpSpPr>
        <p:grpSpPr bwMode="auto">
          <a:xfrm>
            <a:off x="8000992" y="2786059"/>
            <a:ext cx="176740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17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1" name="Group 36"/>
          <p:cNvGrpSpPr>
            <a:grpSpLocks/>
          </p:cNvGrpSpPr>
          <p:nvPr/>
        </p:nvGrpSpPr>
        <p:grpSpPr bwMode="auto">
          <a:xfrm>
            <a:off x="7786678" y="2428869"/>
            <a:ext cx="190336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17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79" name="Picture 22" descr="YG_circle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3357562"/>
            <a:ext cx="1071538" cy="1017105"/>
          </a:xfrm>
          <a:prstGeom prst="donu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2" name="Group 36"/>
          <p:cNvGrpSpPr>
            <a:grpSpLocks/>
          </p:cNvGrpSpPr>
          <p:nvPr/>
        </p:nvGrpSpPr>
        <p:grpSpPr bwMode="auto">
          <a:xfrm>
            <a:off x="7572364" y="3571877"/>
            <a:ext cx="190336" cy="250027"/>
            <a:chOff x="4466" y="2053"/>
            <a:chExt cx="590" cy="1177"/>
          </a:xfrm>
          <a:solidFill>
            <a:srgbClr val="0000FF"/>
          </a:solidFill>
        </p:grpSpPr>
        <p:sp>
          <p:nvSpPr>
            <p:cNvPr id="18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B05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3" name="Group 36"/>
          <p:cNvGrpSpPr>
            <a:grpSpLocks/>
          </p:cNvGrpSpPr>
          <p:nvPr/>
        </p:nvGrpSpPr>
        <p:grpSpPr bwMode="auto">
          <a:xfrm>
            <a:off x="7429488" y="3857629"/>
            <a:ext cx="163145" cy="250033"/>
            <a:chOff x="4466" y="2053"/>
            <a:chExt cx="590" cy="1177"/>
          </a:xfrm>
          <a:solidFill>
            <a:srgbClr val="0000FF"/>
          </a:solidFill>
        </p:grpSpPr>
        <p:sp>
          <p:nvSpPr>
            <p:cNvPr id="18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4" name="Group 36"/>
          <p:cNvGrpSpPr>
            <a:grpSpLocks/>
          </p:cNvGrpSpPr>
          <p:nvPr/>
        </p:nvGrpSpPr>
        <p:grpSpPr bwMode="auto">
          <a:xfrm>
            <a:off x="7572364" y="3929067"/>
            <a:ext cx="176740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18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5" name="Group 36"/>
          <p:cNvGrpSpPr>
            <a:grpSpLocks/>
          </p:cNvGrpSpPr>
          <p:nvPr/>
        </p:nvGrpSpPr>
        <p:grpSpPr bwMode="auto">
          <a:xfrm>
            <a:off x="7268731" y="3643315"/>
            <a:ext cx="190336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190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05" name="Picture 22" descr="YG_circle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15272" y="2928934"/>
            <a:ext cx="1071538" cy="1017105"/>
          </a:xfrm>
          <a:prstGeom prst="donu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6" name="Group 36"/>
          <p:cNvGrpSpPr>
            <a:grpSpLocks/>
          </p:cNvGrpSpPr>
          <p:nvPr/>
        </p:nvGrpSpPr>
        <p:grpSpPr bwMode="auto">
          <a:xfrm>
            <a:off x="8215306" y="3214687"/>
            <a:ext cx="190336" cy="250027"/>
            <a:chOff x="4466" y="2053"/>
            <a:chExt cx="590" cy="1177"/>
          </a:xfrm>
          <a:solidFill>
            <a:srgbClr val="0000FF"/>
          </a:solidFill>
        </p:grpSpPr>
        <p:sp>
          <p:nvSpPr>
            <p:cNvPr id="20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B05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7" name="Group 36"/>
          <p:cNvGrpSpPr>
            <a:grpSpLocks/>
          </p:cNvGrpSpPr>
          <p:nvPr/>
        </p:nvGrpSpPr>
        <p:grpSpPr bwMode="auto">
          <a:xfrm>
            <a:off x="7983111" y="3429000"/>
            <a:ext cx="163145" cy="250033"/>
            <a:chOff x="4466" y="2053"/>
            <a:chExt cx="590" cy="1177"/>
          </a:xfrm>
          <a:solidFill>
            <a:srgbClr val="0000FF"/>
          </a:solidFill>
        </p:grpSpPr>
        <p:sp>
          <p:nvSpPr>
            <p:cNvPr id="210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FF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8" name="Group 36"/>
          <p:cNvGrpSpPr>
            <a:grpSpLocks/>
          </p:cNvGrpSpPr>
          <p:nvPr/>
        </p:nvGrpSpPr>
        <p:grpSpPr bwMode="auto">
          <a:xfrm>
            <a:off x="8215306" y="3500439"/>
            <a:ext cx="176740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213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40" name="Group 36"/>
          <p:cNvGrpSpPr>
            <a:grpSpLocks/>
          </p:cNvGrpSpPr>
          <p:nvPr/>
        </p:nvGrpSpPr>
        <p:grpSpPr bwMode="auto">
          <a:xfrm>
            <a:off x="7911673" y="3214687"/>
            <a:ext cx="190336" cy="234406"/>
            <a:chOff x="4466" y="2053"/>
            <a:chExt cx="590" cy="1177"/>
          </a:xfrm>
          <a:solidFill>
            <a:srgbClr val="0000FF"/>
          </a:solidFill>
        </p:grpSpPr>
        <p:sp>
          <p:nvSpPr>
            <p:cNvPr id="216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41" name="Group 36"/>
          <p:cNvGrpSpPr>
            <a:grpSpLocks/>
          </p:cNvGrpSpPr>
          <p:nvPr/>
        </p:nvGrpSpPr>
        <p:grpSpPr bwMode="auto">
          <a:xfrm>
            <a:off x="1928794" y="1500174"/>
            <a:ext cx="500066" cy="669745"/>
            <a:chOff x="4466" y="2053"/>
            <a:chExt cx="590" cy="1177"/>
          </a:xfrm>
          <a:solidFill>
            <a:srgbClr val="0000FF"/>
          </a:solidFill>
        </p:grpSpPr>
        <p:sp>
          <p:nvSpPr>
            <p:cNvPr id="89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42" name="Group 36"/>
          <p:cNvGrpSpPr>
            <a:grpSpLocks/>
          </p:cNvGrpSpPr>
          <p:nvPr/>
        </p:nvGrpSpPr>
        <p:grpSpPr bwMode="auto">
          <a:xfrm>
            <a:off x="7215174" y="2285993"/>
            <a:ext cx="190336" cy="250027"/>
            <a:chOff x="4466" y="2053"/>
            <a:chExt cx="590" cy="1177"/>
          </a:xfrm>
          <a:solidFill>
            <a:srgbClr val="0000FF"/>
          </a:solidFill>
        </p:grpSpPr>
        <p:sp>
          <p:nvSpPr>
            <p:cNvPr id="142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rgbClr val="00B050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76" name="Прямоугольник 318"/>
          <p:cNvSpPr>
            <a:spLocks noChangeArrowheads="1"/>
          </p:cNvSpPr>
          <p:nvPr/>
        </p:nvSpPr>
        <p:spPr bwMode="auto">
          <a:xfrm>
            <a:off x="2857500" y="42862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Варианты  STL</a:t>
            </a:r>
            <a:endParaRPr lang="ru-RU" sz="3600"/>
          </a:p>
        </p:txBody>
      </p:sp>
      <p:sp>
        <p:nvSpPr>
          <p:cNvPr id="321" name="Дата 320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D9ACDE19-C4B4-42D1-9426-5619EC412125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Нижний колонтитул 32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pic>
        <p:nvPicPr>
          <p:cNvPr id="14379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0" name="Picture 30" descr="013"/>
          <p:cNvPicPr>
            <a:picLocks noChangeAspect="1" noChangeArrowheads="1"/>
          </p:cNvPicPr>
          <p:nvPr/>
        </p:nvPicPr>
        <p:blipFill>
          <a:blip r:embed="rId9" cstate="email">
            <a:lum bright="-20000"/>
          </a:blip>
          <a:srcRect/>
          <a:stretch>
            <a:fillRect/>
          </a:stretch>
        </p:blipFill>
        <p:spPr bwMode="auto">
          <a:xfrm>
            <a:off x="1500188" y="1857375"/>
            <a:ext cx="5540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хема 17"/>
          <p:cNvGraphicFramePr/>
          <p:nvPr/>
        </p:nvGraphicFramePr>
        <p:xfrm>
          <a:off x="571472" y="1714488"/>
          <a:ext cx="271464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85725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Jigsaw («Пила»).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00100" y="2571744"/>
            <a:ext cx="1903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ru-RU" sz="2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ru-RU" sz="2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500298" y="2428868"/>
            <a:ext cx="626763" cy="645246"/>
            <a:chOff x="4466" y="2053"/>
            <a:chExt cx="590" cy="1177"/>
          </a:xfrm>
          <a:solidFill>
            <a:srgbClr val="FFFF00"/>
          </a:solidFill>
        </p:grpSpPr>
        <p:sp>
          <p:nvSpPr>
            <p:cNvPr id="6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571604" y="1785926"/>
            <a:ext cx="626763" cy="645246"/>
            <a:chOff x="4466" y="2053"/>
            <a:chExt cx="590" cy="1177"/>
          </a:xfrm>
          <a:solidFill>
            <a:srgbClr val="FF0000"/>
          </a:solidFill>
        </p:grpSpPr>
        <p:sp>
          <p:nvSpPr>
            <p:cNvPr id="9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071538" y="3500438"/>
            <a:ext cx="626763" cy="645246"/>
            <a:chOff x="4466" y="2053"/>
            <a:chExt cx="590" cy="1177"/>
          </a:xfrm>
          <a:solidFill>
            <a:srgbClr val="0000FF"/>
          </a:solidFill>
        </p:grpSpPr>
        <p:sp>
          <p:nvSpPr>
            <p:cNvPr id="15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14348" y="2428868"/>
            <a:ext cx="642552" cy="645246"/>
            <a:chOff x="4466" y="2053"/>
            <a:chExt cx="590" cy="1177"/>
          </a:xfrm>
          <a:solidFill>
            <a:srgbClr val="00B050"/>
          </a:solidFill>
        </p:grpSpPr>
        <p:sp>
          <p:nvSpPr>
            <p:cNvPr id="12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214546" y="3500438"/>
            <a:ext cx="626763" cy="645246"/>
            <a:chOff x="4466" y="2053"/>
            <a:chExt cx="590" cy="1177"/>
          </a:xfrm>
          <a:solidFill>
            <a:srgbClr val="00B0F0"/>
          </a:solidFill>
        </p:grpSpPr>
        <p:sp>
          <p:nvSpPr>
            <p:cNvPr id="2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55" name="Схема 54"/>
          <p:cNvGraphicFramePr/>
          <p:nvPr/>
        </p:nvGraphicFramePr>
        <p:xfrm>
          <a:off x="5929322" y="1071546"/>
          <a:ext cx="135732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6929454" y="1428736"/>
            <a:ext cx="279448" cy="331841"/>
            <a:chOff x="4466" y="2053"/>
            <a:chExt cx="590" cy="1177"/>
          </a:xfrm>
          <a:solidFill>
            <a:srgbClr val="00B0F0"/>
          </a:solidFill>
        </p:grpSpPr>
        <p:sp>
          <p:nvSpPr>
            <p:cNvPr id="5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6429388" y="1142984"/>
            <a:ext cx="279448" cy="331841"/>
            <a:chOff x="4466" y="2053"/>
            <a:chExt cx="590" cy="1177"/>
          </a:xfrm>
          <a:solidFill>
            <a:srgbClr val="00B0F0"/>
          </a:solidFill>
        </p:grpSpPr>
        <p:sp>
          <p:nvSpPr>
            <p:cNvPr id="60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6215074" y="1928802"/>
            <a:ext cx="279448" cy="331841"/>
            <a:chOff x="4466" y="2053"/>
            <a:chExt cx="590" cy="1177"/>
          </a:xfrm>
          <a:solidFill>
            <a:srgbClr val="00B0F0"/>
          </a:solidFill>
        </p:grpSpPr>
        <p:sp>
          <p:nvSpPr>
            <p:cNvPr id="63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6000760" y="1428736"/>
            <a:ext cx="359291" cy="331841"/>
            <a:chOff x="4466" y="2053"/>
            <a:chExt cx="590" cy="1177"/>
          </a:xfrm>
          <a:solidFill>
            <a:srgbClr val="00B0F0"/>
          </a:solidFill>
        </p:grpSpPr>
        <p:sp>
          <p:nvSpPr>
            <p:cNvPr id="66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6786578" y="2000240"/>
            <a:ext cx="279448" cy="331841"/>
            <a:chOff x="4466" y="2053"/>
            <a:chExt cx="590" cy="1177"/>
          </a:xfrm>
          <a:solidFill>
            <a:srgbClr val="00B0F0"/>
          </a:solidFill>
        </p:grpSpPr>
        <p:sp>
          <p:nvSpPr>
            <p:cNvPr id="69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71" name="Схема 70"/>
          <p:cNvGraphicFramePr/>
          <p:nvPr/>
        </p:nvGraphicFramePr>
        <p:xfrm>
          <a:off x="7286644" y="1785926"/>
          <a:ext cx="135732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8286776" y="2143116"/>
            <a:ext cx="279448" cy="331841"/>
            <a:chOff x="4466" y="2053"/>
            <a:chExt cx="590" cy="1177"/>
          </a:xfrm>
          <a:solidFill>
            <a:srgbClr val="FFFF00"/>
          </a:solidFill>
        </p:grpSpPr>
        <p:sp>
          <p:nvSpPr>
            <p:cNvPr id="73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7786710" y="1857364"/>
            <a:ext cx="279448" cy="331841"/>
            <a:chOff x="4466" y="2053"/>
            <a:chExt cx="590" cy="1177"/>
          </a:xfrm>
          <a:solidFill>
            <a:srgbClr val="FFFF00"/>
          </a:solidFill>
        </p:grpSpPr>
        <p:sp>
          <p:nvSpPr>
            <p:cNvPr id="76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7572396" y="2643182"/>
            <a:ext cx="279448" cy="331841"/>
            <a:chOff x="4466" y="2053"/>
            <a:chExt cx="590" cy="1177"/>
          </a:xfrm>
          <a:solidFill>
            <a:srgbClr val="FFFF00"/>
          </a:solidFill>
        </p:grpSpPr>
        <p:sp>
          <p:nvSpPr>
            <p:cNvPr id="79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7358082" y="2143116"/>
            <a:ext cx="359291" cy="331841"/>
            <a:chOff x="4466" y="2053"/>
            <a:chExt cx="590" cy="1177"/>
          </a:xfrm>
          <a:solidFill>
            <a:srgbClr val="FFFF00"/>
          </a:solidFill>
        </p:grpSpPr>
        <p:sp>
          <p:nvSpPr>
            <p:cNvPr id="82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8143900" y="2714620"/>
            <a:ext cx="279448" cy="331841"/>
            <a:chOff x="4466" y="2053"/>
            <a:chExt cx="590" cy="1177"/>
          </a:xfrm>
          <a:solidFill>
            <a:srgbClr val="FFFF00"/>
          </a:solidFill>
        </p:grpSpPr>
        <p:sp>
          <p:nvSpPr>
            <p:cNvPr id="85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87" name="Схема 86"/>
          <p:cNvGraphicFramePr/>
          <p:nvPr/>
        </p:nvGraphicFramePr>
        <p:xfrm>
          <a:off x="5429256" y="3286124"/>
          <a:ext cx="135732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6429388" y="3643314"/>
            <a:ext cx="279448" cy="331841"/>
            <a:chOff x="4466" y="2053"/>
            <a:chExt cx="590" cy="1177"/>
          </a:xfrm>
          <a:solidFill>
            <a:srgbClr val="0000FF"/>
          </a:solidFill>
        </p:grpSpPr>
        <p:sp>
          <p:nvSpPr>
            <p:cNvPr id="89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5929322" y="3357562"/>
            <a:ext cx="279448" cy="331841"/>
            <a:chOff x="4466" y="2053"/>
            <a:chExt cx="590" cy="1177"/>
          </a:xfrm>
          <a:solidFill>
            <a:srgbClr val="0000FF"/>
          </a:solidFill>
        </p:grpSpPr>
        <p:sp>
          <p:nvSpPr>
            <p:cNvPr id="92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5715008" y="4143380"/>
            <a:ext cx="279448" cy="331841"/>
            <a:chOff x="4466" y="2053"/>
            <a:chExt cx="590" cy="1177"/>
          </a:xfrm>
          <a:solidFill>
            <a:srgbClr val="0000FF"/>
          </a:solidFill>
        </p:grpSpPr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5500694" y="3643314"/>
            <a:ext cx="359291" cy="331841"/>
            <a:chOff x="4466" y="2053"/>
            <a:chExt cx="590" cy="1177"/>
          </a:xfrm>
          <a:solidFill>
            <a:srgbClr val="0000FF"/>
          </a:solidFill>
        </p:grpSpPr>
        <p:sp>
          <p:nvSpPr>
            <p:cNvPr id="98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6286512" y="4214818"/>
            <a:ext cx="279448" cy="331841"/>
            <a:chOff x="4466" y="2053"/>
            <a:chExt cx="590" cy="1177"/>
          </a:xfrm>
          <a:solidFill>
            <a:srgbClr val="0000FF"/>
          </a:solidFill>
        </p:grpSpPr>
        <p:sp>
          <p:nvSpPr>
            <p:cNvPr id="10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103" name="Схема 102"/>
          <p:cNvGraphicFramePr/>
          <p:nvPr/>
        </p:nvGraphicFramePr>
        <p:xfrm>
          <a:off x="4714876" y="2000240"/>
          <a:ext cx="135732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4" name="Group 36"/>
          <p:cNvGrpSpPr>
            <a:grpSpLocks/>
          </p:cNvGrpSpPr>
          <p:nvPr/>
        </p:nvGrpSpPr>
        <p:grpSpPr bwMode="auto">
          <a:xfrm>
            <a:off x="5715008" y="2357430"/>
            <a:ext cx="279448" cy="331841"/>
            <a:chOff x="4466" y="2053"/>
            <a:chExt cx="590" cy="1177"/>
          </a:xfrm>
          <a:solidFill>
            <a:srgbClr val="FF0000"/>
          </a:solidFill>
        </p:grpSpPr>
        <p:sp>
          <p:nvSpPr>
            <p:cNvPr id="105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5" name="Group 36"/>
          <p:cNvGrpSpPr>
            <a:grpSpLocks/>
          </p:cNvGrpSpPr>
          <p:nvPr/>
        </p:nvGrpSpPr>
        <p:grpSpPr bwMode="auto">
          <a:xfrm>
            <a:off x="5214942" y="2071678"/>
            <a:ext cx="279448" cy="331841"/>
            <a:chOff x="4466" y="2053"/>
            <a:chExt cx="590" cy="1177"/>
          </a:xfrm>
          <a:solidFill>
            <a:srgbClr val="FF0000"/>
          </a:solidFill>
        </p:grpSpPr>
        <p:sp>
          <p:nvSpPr>
            <p:cNvPr id="108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5000628" y="2857496"/>
            <a:ext cx="279448" cy="331841"/>
            <a:chOff x="4466" y="2053"/>
            <a:chExt cx="590" cy="1177"/>
          </a:xfrm>
          <a:solidFill>
            <a:srgbClr val="FF0000"/>
          </a:solidFill>
        </p:grpSpPr>
        <p:sp>
          <p:nvSpPr>
            <p:cNvPr id="11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786314" y="2357430"/>
            <a:ext cx="359291" cy="331841"/>
            <a:chOff x="4466" y="2053"/>
            <a:chExt cx="590" cy="1177"/>
          </a:xfrm>
          <a:solidFill>
            <a:srgbClr val="FF0000"/>
          </a:solidFill>
        </p:grpSpPr>
        <p:sp>
          <p:nvSpPr>
            <p:cNvPr id="11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5572132" y="2928934"/>
            <a:ext cx="279448" cy="331841"/>
            <a:chOff x="4466" y="2053"/>
            <a:chExt cx="590" cy="1177"/>
          </a:xfrm>
          <a:solidFill>
            <a:srgbClr val="FF0000"/>
          </a:solidFill>
        </p:grpSpPr>
        <p:sp>
          <p:nvSpPr>
            <p:cNvPr id="11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119" name="Схема 118"/>
          <p:cNvGraphicFramePr/>
          <p:nvPr/>
        </p:nvGraphicFramePr>
        <p:xfrm>
          <a:off x="7000892" y="3286124"/>
          <a:ext cx="135732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8001024" y="3643314"/>
            <a:ext cx="279448" cy="331841"/>
            <a:chOff x="4466" y="2053"/>
            <a:chExt cx="590" cy="1177"/>
          </a:xfrm>
          <a:solidFill>
            <a:srgbClr val="00B050"/>
          </a:solidFill>
        </p:grpSpPr>
        <p:sp>
          <p:nvSpPr>
            <p:cNvPr id="12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" name="Group 36"/>
          <p:cNvGrpSpPr>
            <a:grpSpLocks/>
          </p:cNvGrpSpPr>
          <p:nvPr/>
        </p:nvGrpSpPr>
        <p:grpSpPr bwMode="auto">
          <a:xfrm>
            <a:off x="7500958" y="3357562"/>
            <a:ext cx="279448" cy="331841"/>
            <a:chOff x="4466" y="2053"/>
            <a:chExt cx="590" cy="1177"/>
          </a:xfrm>
          <a:solidFill>
            <a:srgbClr val="00B050"/>
          </a:solidFill>
        </p:grpSpPr>
        <p:sp>
          <p:nvSpPr>
            <p:cNvPr id="12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" name="Group 36"/>
          <p:cNvGrpSpPr>
            <a:grpSpLocks/>
          </p:cNvGrpSpPr>
          <p:nvPr/>
        </p:nvGrpSpPr>
        <p:grpSpPr bwMode="auto">
          <a:xfrm>
            <a:off x="7286644" y="4143380"/>
            <a:ext cx="279448" cy="331841"/>
            <a:chOff x="4466" y="2053"/>
            <a:chExt cx="590" cy="1177"/>
          </a:xfrm>
          <a:solidFill>
            <a:srgbClr val="00B050"/>
          </a:solidFill>
        </p:grpSpPr>
        <p:sp>
          <p:nvSpPr>
            <p:cNvPr id="12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2" name="Group 36"/>
          <p:cNvGrpSpPr>
            <a:grpSpLocks/>
          </p:cNvGrpSpPr>
          <p:nvPr/>
        </p:nvGrpSpPr>
        <p:grpSpPr bwMode="auto">
          <a:xfrm>
            <a:off x="7072330" y="3643314"/>
            <a:ext cx="359291" cy="331841"/>
            <a:chOff x="4466" y="2053"/>
            <a:chExt cx="590" cy="1177"/>
          </a:xfrm>
          <a:solidFill>
            <a:srgbClr val="00B050"/>
          </a:solidFill>
        </p:grpSpPr>
        <p:sp>
          <p:nvSpPr>
            <p:cNvPr id="130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7858148" y="4214818"/>
            <a:ext cx="279448" cy="331841"/>
            <a:chOff x="4466" y="2053"/>
            <a:chExt cx="590" cy="1177"/>
          </a:xfrm>
          <a:solidFill>
            <a:srgbClr val="00B050"/>
          </a:solidFill>
        </p:grpSpPr>
        <p:sp>
          <p:nvSpPr>
            <p:cNvPr id="133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5" name="Прямоугольник 134"/>
          <p:cNvSpPr>
            <a:spLocks noChangeArrowheads="1"/>
          </p:cNvSpPr>
          <p:nvPr/>
        </p:nvSpPr>
        <p:spPr bwMode="auto">
          <a:xfrm>
            <a:off x="6215074" y="2500306"/>
            <a:ext cx="13000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2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Expert</a:t>
            </a:r>
            <a:r>
              <a:rPr lang="ru-RU" sz="22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ru-RU" sz="22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pic>
        <p:nvPicPr>
          <p:cNvPr id="136" name="Picture 30" descr="013"/>
          <p:cNvPicPr>
            <a:picLocks noChangeAspect="1" noChangeArrowheads="1"/>
          </p:cNvPicPr>
          <p:nvPr/>
        </p:nvPicPr>
        <p:blipFill>
          <a:blip r:embed="rId33" cstate="email">
            <a:lum bright="-20000"/>
          </a:blip>
          <a:srcRect/>
          <a:stretch>
            <a:fillRect/>
          </a:stretch>
        </p:blipFill>
        <p:spPr bwMode="auto">
          <a:xfrm>
            <a:off x="6500813" y="1500188"/>
            <a:ext cx="3571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Прямоугольник 136"/>
          <p:cNvSpPr>
            <a:spLocks noChangeArrowheads="1"/>
          </p:cNvSpPr>
          <p:nvPr/>
        </p:nvSpPr>
        <p:spPr bwMode="auto">
          <a:xfrm>
            <a:off x="500034" y="785794"/>
            <a:ext cx="7072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самостоятельное ознакомление с текстом с целью общего </a:t>
            </a:r>
          </a:p>
          <a:p>
            <a:pPr>
              <a:defRPr/>
            </a:pPr>
            <a:r>
              <a:rPr lang="ru-RU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охвата содержания, полного понимания или извлечения </a:t>
            </a:r>
          </a:p>
          <a:p>
            <a:pPr>
              <a:defRPr/>
            </a:pPr>
            <a:r>
              <a:rPr lang="ru-RU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конкретной информации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>
            <a:spLocks noChangeArrowheads="1"/>
          </p:cNvSpPr>
          <p:nvPr/>
        </p:nvSpPr>
        <p:spPr bwMode="auto">
          <a:xfrm>
            <a:off x="4572000" y="4286256"/>
            <a:ext cx="4357686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8600" lvl="2" indent="-228600">
              <a:buFont typeface="Calibri" pitchFamily="34" charset="0"/>
              <a:buAutoNum type="arabicPeriod"/>
              <a:defRPr/>
            </a:pPr>
            <a:r>
              <a:rPr lang="ru-RU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Сравнить ответы и прийти к единому мнению; </a:t>
            </a:r>
          </a:p>
          <a:p>
            <a:pPr marL="228600" lvl="2" indent="-228600">
              <a:buFont typeface="Calibri" pitchFamily="34" charset="0"/>
              <a:buAutoNum type="arabicPeriod"/>
              <a:defRPr/>
            </a:pPr>
            <a:r>
              <a:rPr lang="ru-RU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Совместно подготовить вариант пересказа текста, с которым каждый член группы вернется в свою первоначальную группу. </a:t>
            </a:r>
          </a:p>
        </p:txBody>
      </p: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500034" y="4214818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: каждый учащийся должен познакомить других членов группы с содержанием своего текста, помочь им осознать его. </a:t>
            </a:r>
          </a:p>
          <a:p>
            <a:pPr>
              <a:defRPr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Блок-схема: документ 161"/>
          <p:cNvSpPr/>
          <p:nvPr/>
        </p:nvSpPr>
        <p:spPr>
          <a:xfrm>
            <a:off x="857224" y="5643578"/>
            <a:ext cx="2643206" cy="642942"/>
          </a:xfrm>
          <a:prstGeom prst="flowChartDocumen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Индивидуальный контрольный срез</a:t>
            </a:r>
          </a:p>
        </p:txBody>
      </p:sp>
      <p:sp>
        <p:nvSpPr>
          <p:cNvPr id="163" name="Нашивка 162"/>
          <p:cNvSpPr/>
          <p:nvPr/>
        </p:nvSpPr>
        <p:spPr>
          <a:xfrm rot="5400000">
            <a:off x="2643188" y="4929187"/>
            <a:ext cx="357188" cy="785813"/>
          </a:xfrm>
          <a:prstGeom prst="chevr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Дата 112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C9DFA9BE-B9E4-414E-9B40-C4A251592EAB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Нижний колонтитул 11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pic>
        <p:nvPicPr>
          <p:cNvPr id="120" name="Picture 30" descr="013"/>
          <p:cNvPicPr>
            <a:picLocks noChangeAspect="1" noChangeArrowheads="1"/>
          </p:cNvPicPr>
          <p:nvPr/>
        </p:nvPicPr>
        <p:blipFill>
          <a:blip r:embed="rId33" cstate="email">
            <a:lum bright="-20000"/>
          </a:blip>
          <a:srcRect/>
          <a:stretch>
            <a:fillRect/>
          </a:stretch>
        </p:blipFill>
        <p:spPr bwMode="auto">
          <a:xfrm>
            <a:off x="7786688" y="2214563"/>
            <a:ext cx="3571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30" descr="013"/>
          <p:cNvPicPr>
            <a:picLocks noChangeAspect="1" noChangeArrowheads="1"/>
          </p:cNvPicPr>
          <p:nvPr/>
        </p:nvPicPr>
        <p:blipFill>
          <a:blip r:embed="rId34" cstate="email">
            <a:lum bright="-20000"/>
          </a:blip>
          <a:srcRect/>
          <a:stretch>
            <a:fillRect/>
          </a:stretch>
        </p:blipFill>
        <p:spPr bwMode="auto">
          <a:xfrm>
            <a:off x="7572375" y="3714750"/>
            <a:ext cx="3571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30" descr="013"/>
          <p:cNvPicPr>
            <a:picLocks noChangeAspect="1" noChangeArrowheads="1"/>
          </p:cNvPicPr>
          <p:nvPr/>
        </p:nvPicPr>
        <p:blipFill>
          <a:blip r:embed="rId33" cstate="email">
            <a:lum bright="-20000"/>
          </a:blip>
          <a:srcRect/>
          <a:stretch>
            <a:fillRect/>
          </a:stretch>
        </p:blipFill>
        <p:spPr bwMode="auto">
          <a:xfrm>
            <a:off x="5929313" y="3714750"/>
            <a:ext cx="3571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30" descr="013"/>
          <p:cNvPicPr>
            <a:picLocks noChangeAspect="1" noChangeArrowheads="1"/>
          </p:cNvPicPr>
          <p:nvPr/>
        </p:nvPicPr>
        <p:blipFill>
          <a:blip r:embed="rId34" cstate="email">
            <a:lum bright="-20000"/>
          </a:blip>
          <a:srcRect/>
          <a:stretch>
            <a:fillRect/>
          </a:stretch>
        </p:blipFill>
        <p:spPr bwMode="auto">
          <a:xfrm>
            <a:off x="5286375" y="2428875"/>
            <a:ext cx="3571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Выгнутая вверх стрелка 131"/>
          <p:cNvSpPr/>
          <p:nvPr/>
        </p:nvSpPr>
        <p:spPr>
          <a:xfrm>
            <a:off x="2571750" y="1714500"/>
            <a:ext cx="3357563" cy="517525"/>
          </a:xfrm>
          <a:prstGeom prst="curved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8" name="Выгнутая вверх стрелка 137"/>
          <p:cNvSpPr/>
          <p:nvPr/>
        </p:nvSpPr>
        <p:spPr>
          <a:xfrm flipH="1" flipV="1">
            <a:off x="2714625" y="3357563"/>
            <a:ext cx="2928938" cy="554037"/>
          </a:xfrm>
          <a:prstGeom prst="curved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55" grpId="0">
        <p:bldAsOne/>
      </p:bldGraphic>
      <p:bldGraphic spid="71" grpId="0">
        <p:bldAsOne/>
      </p:bldGraphic>
      <p:bldGraphic spid="87" grpId="0">
        <p:bldAsOne/>
      </p:bldGraphic>
      <p:bldGraphic spid="103" grpId="0">
        <p:bldAsOne/>
      </p:bldGraphic>
      <p:bldGraphic spid="119" grpId="0">
        <p:bldAsOne/>
      </p:bldGraphic>
      <p:bldP spid="163" grpId="0" animBg="1"/>
      <p:bldP spid="132" grpId="0" animBg="1"/>
      <p:bldP spid="1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5286375"/>
            <a:ext cx="9144000" cy="1571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Задачи: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достижение познавательной, творческой цели; 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осуществление в ходе выполнения задания определенной культуры общения. 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1785918" y="3500438"/>
          <a:ext cx="250033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Прямоугольник 19"/>
          <p:cNvSpPr>
            <a:spLocks noChangeArrowheads="1"/>
          </p:cNvSpPr>
          <p:nvPr/>
        </p:nvSpPr>
        <p:spPr bwMode="auto">
          <a:xfrm>
            <a:off x="2428875" y="4357688"/>
            <a:ext cx="11255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</a:p>
          <a:p>
            <a:pPr algn="ctr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степей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571868" y="4071942"/>
            <a:ext cx="514774" cy="571504"/>
            <a:chOff x="4466" y="2053"/>
            <a:chExt cx="590" cy="1177"/>
          </a:xfrm>
          <a:solidFill>
            <a:srgbClr val="FFFF00"/>
          </a:solidFill>
        </p:grpSpPr>
        <p:sp>
          <p:nvSpPr>
            <p:cNvPr id="22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23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786050" y="3571876"/>
            <a:ext cx="514774" cy="571504"/>
            <a:chOff x="4466" y="2053"/>
            <a:chExt cx="590" cy="1177"/>
          </a:xfrm>
          <a:solidFill>
            <a:srgbClr val="FF0000"/>
          </a:solidFill>
        </p:grpSpPr>
        <p:sp>
          <p:nvSpPr>
            <p:cNvPr id="25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285984" y="5072074"/>
            <a:ext cx="514774" cy="571504"/>
            <a:chOff x="4466" y="2053"/>
            <a:chExt cx="590" cy="1177"/>
          </a:xfrm>
          <a:solidFill>
            <a:srgbClr val="0000FF"/>
          </a:solidFill>
        </p:grpSpPr>
        <p:sp>
          <p:nvSpPr>
            <p:cNvPr id="28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2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857356" y="4143380"/>
            <a:ext cx="661852" cy="571504"/>
            <a:chOff x="4466" y="2053"/>
            <a:chExt cx="590" cy="1177"/>
          </a:xfrm>
          <a:solidFill>
            <a:srgbClr val="00B050"/>
          </a:solidFill>
        </p:grpSpPr>
        <p:sp>
          <p:nvSpPr>
            <p:cNvPr id="31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</a:p>
          </p:txBody>
        </p:sp>
        <p:sp>
          <p:nvSpPr>
            <p:cNvPr id="32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286116" y="5143512"/>
            <a:ext cx="514774" cy="571504"/>
            <a:chOff x="4466" y="2053"/>
            <a:chExt cx="590" cy="1177"/>
          </a:xfrm>
          <a:solidFill>
            <a:srgbClr val="00B0F0"/>
          </a:solidFill>
        </p:grpSpPr>
        <p:sp>
          <p:nvSpPr>
            <p:cNvPr id="3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3429000" y="2500313"/>
            <a:ext cx="2500313" cy="1000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  <a:hlinkClick r:id="rId7" action="ppaction://hlinkfile"/>
              </a:rPr>
              <a:t>Природные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  <a:hlinkClick r:id="rId7" action="ppaction://hlinkfile"/>
              </a:rPr>
              <a:t>зоны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  <a:hlinkClick r:id="rId7" action="ppaction://hlinkfile"/>
              </a:rPr>
              <a:t>России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7" name="Схема 36"/>
          <p:cNvGraphicFramePr/>
          <p:nvPr/>
        </p:nvGraphicFramePr>
        <p:xfrm>
          <a:off x="4929190" y="3500438"/>
          <a:ext cx="235745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396" name="Прямоугольник 37"/>
          <p:cNvSpPr>
            <a:spLocks noChangeArrowheads="1"/>
          </p:cNvSpPr>
          <p:nvPr/>
        </p:nvSpPr>
        <p:spPr bwMode="auto">
          <a:xfrm>
            <a:off x="5357813" y="4214813"/>
            <a:ext cx="1473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</a:p>
          <a:p>
            <a:pPr algn="ctr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лесов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643702" y="4143380"/>
            <a:ext cx="485358" cy="571504"/>
            <a:chOff x="4466" y="2053"/>
            <a:chExt cx="590" cy="1177"/>
          </a:xfrm>
          <a:solidFill>
            <a:srgbClr val="FFFF00"/>
          </a:solidFill>
        </p:grpSpPr>
        <p:sp>
          <p:nvSpPr>
            <p:cNvPr id="40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857884" y="3571876"/>
            <a:ext cx="485358" cy="571504"/>
            <a:chOff x="4466" y="2053"/>
            <a:chExt cx="590" cy="1177"/>
          </a:xfrm>
          <a:solidFill>
            <a:srgbClr val="FF0000"/>
          </a:solidFill>
        </p:grpSpPr>
        <p:sp>
          <p:nvSpPr>
            <p:cNvPr id="43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357818" y="5072074"/>
            <a:ext cx="485358" cy="571504"/>
            <a:chOff x="4466" y="2053"/>
            <a:chExt cx="590" cy="1177"/>
          </a:xfrm>
          <a:solidFill>
            <a:srgbClr val="0000FF"/>
          </a:solidFill>
        </p:grpSpPr>
        <p:sp>
          <p:nvSpPr>
            <p:cNvPr id="46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4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929190" y="4143380"/>
            <a:ext cx="624032" cy="571504"/>
            <a:chOff x="4466" y="2053"/>
            <a:chExt cx="590" cy="1177"/>
          </a:xfrm>
          <a:solidFill>
            <a:srgbClr val="00B050"/>
          </a:solidFill>
        </p:grpSpPr>
        <p:sp>
          <p:nvSpPr>
            <p:cNvPr id="49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</a:p>
          </p:txBody>
        </p:sp>
        <p:sp>
          <p:nvSpPr>
            <p:cNvPr id="50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429388" y="5072074"/>
            <a:ext cx="485358" cy="571504"/>
            <a:chOff x="4466" y="2053"/>
            <a:chExt cx="590" cy="1177"/>
          </a:xfrm>
          <a:solidFill>
            <a:srgbClr val="00B0F0"/>
          </a:solidFill>
        </p:grpSpPr>
        <p:sp>
          <p:nvSpPr>
            <p:cNvPr id="52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</a:p>
          </p:txBody>
        </p:sp>
        <p:sp>
          <p:nvSpPr>
            <p:cNvPr id="53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54" name="Схема 53"/>
          <p:cNvGraphicFramePr/>
          <p:nvPr/>
        </p:nvGraphicFramePr>
        <p:xfrm>
          <a:off x="6072198" y="1285860"/>
          <a:ext cx="228601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403" name="Прямоугольник 54"/>
          <p:cNvSpPr>
            <a:spLocks noChangeArrowheads="1"/>
          </p:cNvSpPr>
          <p:nvPr/>
        </p:nvSpPr>
        <p:spPr bwMode="auto">
          <a:xfrm>
            <a:off x="6500813" y="2000250"/>
            <a:ext cx="1428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</a:p>
          <a:p>
            <a:pPr algn="ctr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тундры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7786710" y="1928802"/>
            <a:ext cx="470651" cy="553068"/>
            <a:chOff x="4466" y="2053"/>
            <a:chExt cx="590" cy="1177"/>
          </a:xfrm>
          <a:solidFill>
            <a:srgbClr val="FFFF00"/>
          </a:solidFill>
        </p:grpSpPr>
        <p:sp>
          <p:nvSpPr>
            <p:cNvPr id="5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5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7000892" y="1357298"/>
            <a:ext cx="470651" cy="553068"/>
            <a:chOff x="4466" y="2053"/>
            <a:chExt cx="590" cy="1177"/>
          </a:xfrm>
          <a:solidFill>
            <a:srgbClr val="FF0000"/>
          </a:solidFill>
        </p:grpSpPr>
        <p:sp>
          <p:nvSpPr>
            <p:cNvPr id="60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6429388" y="2786058"/>
            <a:ext cx="470651" cy="553068"/>
            <a:chOff x="4466" y="2053"/>
            <a:chExt cx="590" cy="1177"/>
          </a:xfrm>
          <a:solidFill>
            <a:srgbClr val="0000FF"/>
          </a:solidFill>
        </p:grpSpPr>
        <p:sp>
          <p:nvSpPr>
            <p:cNvPr id="63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6143636" y="1857364"/>
            <a:ext cx="605122" cy="553068"/>
            <a:chOff x="4466" y="2053"/>
            <a:chExt cx="590" cy="1177"/>
          </a:xfrm>
          <a:solidFill>
            <a:srgbClr val="00B050"/>
          </a:solidFill>
        </p:grpSpPr>
        <p:sp>
          <p:nvSpPr>
            <p:cNvPr id="66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</a:p>
          </p:txBody>
        </p:sp>
        <p:sp>
          <p:nvSpPr>
            <p:cNvPr id="6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7429520" y="2857496"/>
            <a:ext cx="470651" cy="553068"/>
            <a:chOff x="4466" y="2053"/>
            <a:chExt cx="590" cy="1177"/>
          </a:xfrm>
          <a:solidFill>
            <a:srgbClr val="00B0F0"/>
          </a:solidFill>
        </p:grpSpPr>
        <p:sp>
          <p:nvSpPr>
            <p:cNvPr id="69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</a:p>
          </p:txBody>
        </p:sp>
        <p:sp>
          <p:nvSpPr>
            <p:cNvPr id="70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71" name="Схема 70"/>
          <p:cNvGraphicFramePr/>
          <p:nvPr/>
        </p:nvGraphicFramePr>
        <p:xfrm>
          <a:off x="857224" y="1214422"/>
          <a:ext cx="271464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6410" name="Прямоугольник 71"/>
          <p:cNvSpPr>
            <a:spLocks noChangeArrowheads="1"/>
          </p:cNvSpPr>
          <p:nvPr/>
        </p:nvSpPr>
        <p:spPr bwMode="auto">
          <a:xfrm>
            <a:off x="1428750" y="2286000"/>
            <a:ext cx="1387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Арктика</a:t>
            </a:r>
          </a:p>
        </p:txBody>
      </p: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2643174" y="1857364"/>
            <a:ext cx="642942" cy="571504"/>
            <a:chOff x="4466" y="2053"/>
            <a:chExt cx="590" cy="1177"/>
          </a:xfrm>
          <a:solidFill>
            <a:srgbClr val="FFFF00"/>
          </a:solidFill>
        </p:grpSpPr>
        <p:sp>
          <p:nvSpPr>
            <p:cNvPr id="74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7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1928794" y="1214422"/>
            <a:ext cx="571504" cy="571504"/>
            <a:chOff x="4466" y="2053"/>
            <a:chExt cx="590" cy="1177"/>
          </a:xfrm>
          <a:solidFill>
            <a:srgbClr val="FF0000"/>
          </a:solidFill>
        </p:grpSpPr>
        <p:sp>
          <p:nvSpPr>
            <p:cNvPr id="7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</a:p>
          </p:txBody>
        </p:sp>
        <p:sp>
          <p:nvSpPr>
            <p:cNvPr id="7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1428728" y="2786058"/>
            <a:ext cx="571504" cy="571504"/>
            <a:chOff x="4466" y="2053"/>
            <a:chExt cx="590" cy="1177"/>
          </a:xfrm>
          <a:solidFill>
            <a:srgbClr val="0000FF"/>
          </a:solidFill>
        </p:grpSpPr>
        <p:sp>
          <p:nvSpPr>
            <p:cNvPr id="80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8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1071538" y="1857364"/>
            <a:ext cx="571504" cy="571504"/>
            <a:chOff x="4466" y="2053"/>
            <a:chExt cx="590" cy="1177"/>
          </a:xfrm>
          <a:solidFill>
            <a:srgbClr val="00B050"/>
          </a:solidFill>
        </p:grpSpPr>
        <p:sp>
          <p:nvSpPr>
            <p:cNvPr id="83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</a:p>
          </p:txBody>
        </p:sp>
        <p:sp>
          <p:nvSpPr>
            <p:cNvPr id="8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2357422" y="2786058"/>
            <a:ext cx="571504" cy="571504"/>
            <a:chOff x="4466" y="2053"/>
            <a:chExt cx="590" cy="1177"/>
          </a:xfrm>
          <a:solidFill>
            <a:srgbClr val="00B0F0"/>
          </a:solidFill>
        </p:grpSpPr>
        <p:sp>
          <p:nvSpPr>
            <p:cNvPr id="86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</a:p>
          </p:txBody>
        </p:sp>
        <p:sp>
          <p:nvSpPr>
            <p:cNvPr id="8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16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142875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Learning Together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(«Учимся вместе») </a:t>
            </a:r>
            <a:endParaRPr lang="ru-RU" sz="32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Дата 75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2BEC1B08-064D-49A2-BB25-BE8470EF3B27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Нижний колонтитул 78"/>
          <p:cNvSpPr>
            <a:spLocks noGrp="1"/>
          </p:cNvSpPr>
          <p:nvPr>
            <p:ph type="ftr" sz="quarter" idx="11"/>
          </p:nvPr>
        </p:nvSpPr>
        <p:spPr>
          <a:xfrm>
            <a:off x="3767138" y="6492875"/>
            <a:ext cx="5376862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pic>
        <p:nvPicPr>
          <p:cNvPr id="16419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Стрелка вправо с вырезом 84"/>
          <p:cNvSpPr/>
          <p:nvPr/>
        </p:nvSpPr>
        <p:spPr>
          <a:xfrm rot="20560512">
            <a:off x="5376863" y="2787650"/>
            <a:ext cx="520700" cy="211138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Стрелка вправо с вырезом 87"/>
          <p:cNvSpPr/>
          <p:nvPr/>
        </p:nvSpPr>
        <p:spPr>
          <a:xfrm rot="2330336" flipV="1">
            <a:off x="5075238" y="3567113"/>
            <a:ext cx="531812" cy="257175"/>
          </a:xfrm>
          <a:prstGeom prst="notch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Стрелка вправо с вырезом 88"/>
          <p:cNvSpPr/>
          <p:nvPr/>
        </p:nvSpPr>
        <p:spPr>
          <a:xfrm rot="8136809" flipV="1">
            <a:off x="3514725" y="3506788"/>
            <a:ext cx="530225" cy="255587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Стрелка вправо с вырезом 89"/>
          <p:cNvSpPr/>
          <p:nvPr/>
        </p:nvSpPr>
        <p:spPr>
          <a:xfrm rot="12498075" flipV="1">
            <a:off x="3243263" y="2825750"/>
            <a:ext cx="531812" cy="255588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Основные отличия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обучения в сотрудничестве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78"/>
          <p:cNvSpPr>
            <a:spLocks noGrp="1"/>
          </p:cNvSpPr>
          <p:nvPr>
            <p:ph type="ftr" sz="quarter" idx="11"/>
          </p:nvPr>
        </p:nvSpPr>
        <p:spPr>
          <a:xfrm>
            <a:off x="3767138" y="6492875"/>
            <a:ext cx="5376862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Взаимозависимость участников совместного обучения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единой цели, единой задачи.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источников информации.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единого для всех учебного материала (упражнение, серия задач и пр.).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одного на всех комплекта оборудования, необходимого для выполнения общего задания, разделенного между учениками группы.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единого для всей группы поощрения – либо все члены команды поощряются одинаково, либо не поощряются никак.</a:t>
            </a:r>
          </a:p>
        </p:txBody>
      </p:sp>
      <p:pic>
        <p:nvPicPr>
          <p:cNvPr id="18436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78"/>
          <p:cNvSpPr>
            <a:spLocks noGrp="1"/>
          </p:cNvSpPr>
          <p:nvPr>
            <p:ph type="ftr" sz="quarter" idx="11"/>
          </p:nvPr>
        </p:nvSpPr>
        <p:spPr>
          <a:xfrm>
            <a:off x="3767138" y="6492875"/>
            <a:ext cx="5376862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Требования к эффективному сотрудничеству учащихся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4929188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учить младших школьников приемам делового сотрудничества;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развивать у них положительное отношение к совместной деятельности на уроках;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подбирать детей в группу с учетом их учебных возможностей и психологических особенностей;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обеспечить активность каждого ученика при работе в группе;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учитывать особенности содержания учебного материала и степень его усвоения учениками.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обеспечить усложнение деятельности учащихся в группах путем постепенного усложнения учебного материала, а также повышения степени самостоятельности учеников при выполнении учебных заданий в группах, что обеспечивает передачу все большего числа функций от учителя работающим совместно детям. </a:t>
            </a:r>
          </a:p>
        </p:txBody>
      </p:sp>
      <p:pic>
        <p:nvPicPr>
          <p:cNvPr id="19460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78"/>
          <p:cNvSpPr>
            <a:spLocks noGrp="1"/>
          </p:cNvSpPr>
          <p:nvPr>
            <p:ph type="ftr" sz="quarter" idx="11"/>
          </p:nvPr>
        </p:nvSpPr>
        <p:spPr>
          <a:xfrm>
            <a:off x="3767138" y="6492875"/>
            <a:ext cx="5376862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642910" y="428604"/>
          <a:ext cx="814393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3668713" y="1109663"/>
            <a:ext cx="17811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1C1C1C"/>
                </a:solidFill>
              </a:rPr>
              <a:t> </a:t>
            </a:r>
          </a:p>
        </p:txBody>
      </p:sp>
      <p:sp>
        <p:nvSpPr>
          <p:cNvPr id="17" name="Дата 16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3466953D-EAD1-442B-A9B2-79C18999A5E4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pic>
        <p:nvPicPr>
          <p:cNvPr id="20486" name="Picture 7" descr="C:\Documents and Settings\Елена Валентиновна\Рабочий стол\085f9444d99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4438" y="5741988"/>
            <a:ext cx="11430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714375" y="714375"/>
            <a:ext cx="391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hlinkClick r:id="rId2"/>
              </a:rPr>
              <a:t>http://festival.1september.ru/</a:t>
            </a:r>
            <a:endParaRPr lang="ru-RU" sz="2800" smtClean="0"/>
          </a:p>
          <a:p>
            <a:r>
              <a:rPr lang="en-US" sz="2800" smtClean="0">
                <a:hlinkClick r:id="rId3"/>
              </a:rPr>
              <a:t>http://1september.ru/</a:t>
            </a:r>
            <a:r>
              <a:rPr lang="ru-RU" sz="2800" smtClean="0"/>
              <a:t> </a:t>
            </a:r>
          </a:p>
          <a:p>
            <a:r>
              <a:rPr lang="en-US" sz="2800" smtClean="0">
                <a:hlinkClick r:id="rId4"/>
              </a:rPr>
              <a:t>http://www.proshkolu.ru/</a:t>
            </a:r>
            <a:r>
              <a:rPr lang="ru-RU" sz="2800" smtClean="0"/>
              <a:t>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Витковская И.М. ОБУЧЕНИЕ МЛАДШИХ ШКОЛЬНИКОВ В СОВМЕСТНОЙ ДЕЯТЕЛЬНОСТИ. Учебно-методическое пособие. Псков 2000</a:t>
            </a:r>
          </a:p>
          <a:p>
            <a:endParaRPr lang="ru-RU" sz="2800" smtClean="0"/>
          </a:p>
        </p:txBody>
      </p:sp>
      <p:pic>
        <p:nvPicPr>
          <p:cNvPr id="21508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6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3466953D-EAD1-442B-A9B2-79C18999A5E4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29600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Компетенция 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(лат. –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competentia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принадлежность по праву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04838" y="2198688"/>
            <a:ext cx="8229600" cy="12573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Обладание знаниями, которые позволяют судить о чем-либо 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Обладание какими-то полномочиями.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50" y="6492875"/>
            <a:ext cx="5805488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785813" y="3500438"/>
            <a:ext cx="7929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Коммуникативная компетентность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готовность получать в диалоге необходимую информацию, представлять и цивилизованно отстаивать свою точку зрения в диалоге и публичном выступлении на основе признания разнообразия позиций и уважительного отношения к ценностям других людей.</a:t>
            </a:r>
          </a:p>
        </p:txBody>
      </p:sp>
      <p:pic>
        <p:nvPicPr>
          <p:cNvPr id="4103" name="Picture 6" descr="C:\Documents and Settings\Елена Валентиновна\Рабочий стол\collaboration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5000625"/>
            <a:ext cx="20002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обучении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004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обучения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r>
              <a:rPr lang="ru-RU" sz="24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и учащихся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направленная на овладение учащимися социальным опытом, создание условий для их самоопределения и самореализации…”;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обучения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способ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совместной   деятельности </a:t>
            </a:r>
            <a:r>
              <a:rPr lang="ru-RU" sz="24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и учащихся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направленный на достижение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цели обучения”.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pic>
        <p:nvPicPr>
          <p:cNvPr id="5126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236913"/>
            <a:ext cx="3586163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643998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71500" y="5357813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совместной деятельности</a:t>
            </a:r>
          </a:p>
        </p:txBody>
      </p:sp>
      <p:pic>
        <p:nvPicPr>
          <p:cNvPr id="6148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Заголовок 1"/>
          <p:cNvSpPr txBox="1">
            <a:spLocks/>
          </p:cNvSpPr>
          <p:nvPr/>
        </p:nvSpPr>
        <p:spPr bwMode="auto">
          <a:xfrm>
            <a:off x="0" y="428625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2200"/>
              </a:lnSpc>
              <a:spcBef>
                <a:spcPct val="30000"/>
              </a:spcBef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деятельность –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0" hangingPunct="0">
              <a:lnSpc>
                <a:spcPts val="2200"/>
              </a:lnSpc>
              <a:spcBef>
                <a:spcPct val="3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которая осуществляется несколькими людьми </a:t>
            </a:r>
          </a:p>
          <a:p>
            <a:pPr algn="ctr" eaLnBrk="0" hangingPunct="0">
              <a:lnSpc>
                <a:spcPts val="2200"/>
              </a:lnSpc>
              <a:spcBef>
                <a:spcPct val="3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«вместе».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50" y="6492875"/>
            <a:ext cx="5805488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Сотрудничество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214422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2" descr="C:\Documents and Settings\user\Мои документы\анимация\анимации\MCj03433610000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438650"/>
            <a:ext cx="2085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50" y="6492875"/>
            <a:ext cx="5805488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500188" y="1357313"/>
            <a:ext cx="5143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sp>
        <p:nvSpPr>
          <p:cNvPr id="12" name="Левая круглая скобка 11"/>
          <p:cNvSpPr/>
          <p:nvPr/>
        </p:nvSpPr>
        <p:spPr>
          <a:xfrm rot="5400000">
            <a:off x="1750219" y="1178719"/>
            <a:ext cx="142875" cy="500063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Левая круглая скобка 12"/>
          <p:cNvSpPr/>
          <p:nvPr/>
        </p:nvSpPr>
        <p:spPr>
          <a:xfrm rot="5400000">
            <a:off x="1750219" y="1750219"/>
            <a:ext cx="142875" cy="500063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57166"/>
            <a:ext cx="1568432" cy="2091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00240"/>
            <a:ext cx="1773259" cy="2078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ollaborative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learning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Содержимое 5" descr="Untitled-.gif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00125" y="857250"/>
            <a:ext cx="7483475" cy="5572125"/>
          </a:xfrm>
        </p:spPr>
      </p:pic>
      <p:pic>
        <p:nvPicPr>
          <p:cNvPr id="7" name="Picture 35" descr="C:\Documents and Settings\Елена Валентиновна\Рабочий стол\p4_napra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911315"/>
            <a:ext cx="2214578" cy="1660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DSC0876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86190"/>
            <a:ext cx="2214546" cy="1660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DSC0876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642918"/>
            <a:ext cx="2379283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54" y="1750182"/>
            <a:ext cx="2000264" cy="1500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50" y="6492875"/>
            <a:ext cx="5805488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29454" y="3024185"/>
            <a:ext cx="1714512" cy="2286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reeform 3"/>
          <p:cNvSpPr>
            <a:spLocks/>
          </p:cNvSpPr>
          <p:nvPr/>
        </p:nvSpPr>
        <p:spPr bwMode="gray">
          <a:xfrm>
            <a:off x="714375" y="3786188"/>
            <a:ext cx="7505700" cy="1071562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 cmpd="sng">
            <a:solidFill>
              <a:schemeClr val="bg2">
                <a:lumMod val="25000"/>
              </a:schemeClr>
            </a:solidFill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n-US" sz="3600" b="1" dirty="0">
              <a:solidFill>
                <a:srgbClr val="1C1C1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63" y="1357313"/>
            <a:ext cx="8286750" cy="3000375"/>
            <a:chOff x="1383" y="1452"/>
            <a:chExt cx="2826" cy="596"/>
          </a:xfrm>
          <a:solidFill>
            <a:schemeClr val="bg2">
              <a:lumMod val="50000"/>
            </a:schemeClr>
          </a:solidFill>
        </p:grpSpPr>
        <p:sp>
          <p:nvSpPr>
            <p:cNvPr id="8231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algn="ctr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32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6" cy="5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05" name="AutoShape 9"/>
          <p:cNvSpPr>
            <a:spLocks noChangeArrowheads="1"/>
          </p:cNvSpPr>
          <p:nvPr/>
        </p:nvSpPr>
        <p:spPr bwMode="ltGray">
          <a:xfrm>
            <a:off x="3857620" y="2285992"/>
            <a:ext cx="2071702" cy="962036"/>
          </a:xfrm>
          <a:prstGeom prst="cube">
            <a:avLst>
              <a:gd name="adj" fmla="val 24338"/>
            </a:avLst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1800005" lon="0" rev="21599984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ltGray">
          <a:xfrm>
            <a:off x="3929063" y="3286125"/>
            <a:ext cx="1500187" cy="642938"/>
          </a:xfrm>
          <a:prstGeom prst="cube">
            <a:avLst>
              <a:gd name="adj" fmla="val 24338"/>
            </a:avLst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ltGray">
          <a:xfrm>
            <a:off x="6572264" y="2143116"/>
            <a:ext cx="1785964" cy="857256"/>
          </a:xfrm>
          <a:prstGeom prst="cube">
            <a:avLst>
              <a:gd name="adj" fmla="val 24338"/>
            </a:avLst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20697865" lon="21546122" rev="21318509"/>
            </a:camera>
            <a:lightRig rig="threePt" dir="t"/>
          </a:scene3d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endParaRPr lang="ru-RU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gray">
          <a:xfrm>
            <a:off x="3929063" y="2428875"/>
            <a:ext cx="1857375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Творческие мастерские</a:t>
            </a:r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gray">
          <a:xfrm rot="305101">
            <a:off x="6600825" y="2362200"/>
            <a:ext cx="176688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Проектное обучение  </a:t>
            </a:r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gray">
          <a:xfrm>
            <a:off x="3929063" y="3429000"/>
            <a:ext cx="1643062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РКМЧП</a:t>
            </a:r>
          </a:p>
        </p:txBody>
      </p:sp>
      <p:grpSp>
        <p:nvGrpSpPr>
          <p:cNvPr id="9226" name="Group 20"/>
          <p:cNvGrpSpPr>
            <a:grpSpLocks/>
          </p:cNvGrpSpPr>
          <p:nvPr/>
        </p:nvGrpSpPr>
        <p:grpSpPr bwMode="auto">
          <a:xfrm>
            <a:off x="2857500" y="4357688"/>
            <a:ext cx="3429000" cy="1357312"/>
            <a:chOff x="2457" y="2000"/>
            <a:chExt cx="901" cy="888"/>
          </a:xfrm>
        </p:grpSpPr>
        <p:pic>
          <p:nvPicPr>
            <p:cNvPr id="9241" name="Picture 21" descr="circuler_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42" name="Oval 22"/>
            <p:cNvGrpSpPr>
              <a:grpSpLocks/>
            </p:cNvGrpSpPr>
            <p:nvPr/>
          </p:nvGrpSpPr>
          <p:grpSpPr bwMode="auto">
            <a:xfrm>
              <a:off x="2456" y="1997"/>
              <a:ext cx="897" cy="895"/>
              <a:chOff x="3706368" y="4852416"/>
              <a:chExt cx="2566416" cy="1511808"/>
            </a:xfrm>
          </p:grpSpPr>
          <p:pic>
            <p:nvPicPr>
              <p:cNvPr id="9255" name="Oval 22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ltGray">
              <a:xfrm>
                <a:off x="3706368" y="4852416"/>
                <a:ext cx="2566416" cy="1511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56" name="Text Box 21"/>
              <p:cNvSpPr txBox="1">
                <a:spLocks noChangeArrowheads="1"/>
              </p:cNvSpPr>
              <p:nvPr/>
            </p:nvSpPr>
            <p:spPr bwMode="auto">
              <a:xfrm>
                <a:off x="4084802" y="5077459"/>
                <a:ext cx="1809742" cy="106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43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 w 1321"/>
                <a:gd name="T1" fmla="*/ 0 h 712"/>
                <a:gd name="T2" fmla="*/ 1 w 1321"/>
                <a:gd name="T3" fmla="*/ 0 h 712"/>
                <a:gd name="T4" fmla="*/ 1 w 1321"/>
                <a:gd name="T5" fmla="*/ 0 h 712"/>
                <a:gd name="T6" fmla="*/ 1 w 1321"/>
                <a:gd name="T7" fmla="*/ 0 h 712"/>
                <a:gd name="T8" fmla="*/ 1 w 1321"/>
                <a:gd name="T9" fmla="*/ 0 h 712"/>
                <a:gd name="T10" fmla="*/ 1 w 1321"/>
                <a:gd name="T11" fmla="*/ 0 h 712"/>
                <a:gd name="T12" fmla="*/ 1 w 1321"/>
                <a:gd name="T13" fmla="*/ 0 h 712"/>
                <a:gd name="T14" fmla="*/ 1 w 1321"/>
                <a:gd name="T15" fmla="*/ 0 h 712"/>
                <a:gd name="T16" fmla="*/ 1 w 1321"/>
                <a:gd name="T17" fmla="*/ 0 h 712"/>
                <a:gd name="T18" fmla="*/ 1 w 1321"/>
                <a:gd name="T19" fmla="*/ 0 h 712"/>
                <a:gd name="T20" fmla="*/ 1 w 1321"/>
                <a:gd name="T21" fmla="*/ 0 h 712"/>
                <a:gd name="T22" fmla="*/ 1 w 1321"/>
                <a:gd name="T23" fmla="*/ 0 h 712"/>
                <a:gd name="T24" fmla="*/ 1 w 1321"/>
                <a:gd name="T25" fmla="*/ 0 h 712"/>
                <a:gd name="T26" fmla="*/ 1 w 1321"/>
                <a:gd name="T27" fmla="*/ 0 h 712"/>
                <a:gd name="T28" fmla="*/ 1 w 1321"/>
                <a:gd name="T29" fmla="*/ 0 h 712"/>
                <a:gd name="T30" fmla="*/ 1 w 1321"/>
                <a:gd name="T31" fmla="*/ 0 h 712"/>
                <a:gd name="T32" fmla="*/ 1 w 1321"/>
                <a:gd name="T33" fmla="*/ 0 h 712"/>
                <a:gd name="T34" fmla="*/ 1 w 1321"/>
                <a:gd name="T35" fmla="*/ 0 h 712"/>
                <a:gd name="T36" fmla="*/ 1 w 1321"/>
                <a:gd name="T37" fmla="*/ 0 h 712"/>
                <a:gd name="T38" fmla="*/ 1 w 1321"/>
                <a:gd name="T39" fmla="*/ 0 h 712"/>
                <a:gd name="T40" fmla="*/ 1 w 1321"/>
                <a:gd name="T41" fmla="*/ 0 h 712"/>
                <a:gd name="T42" fmla="*/ 1 w 1321"/>
                <a:gd name="T43" fmla="*/ 0 h 712"/>
                <a:gd name="T44" fmla="*/ 1 w 1321"/>
                <a:gd name="T45" fmla="*/ 0 h 712"/>
                <a:gd name="T46" fmla="*/ 1 w 1321"/>
                <a:gd name="T47" fmla="*/ 0 h 712"/>
                <a:gd name="T48" fmla="*/ 1 w 1321"/>
                <a:gd name="T49" fmla="*/ 0 h 712"/>
                <a:gd name="T50" fmla="*/ 1 w 1321"/>
                <a:gd name="T51" fmla="*/ 0 h 712"/>
                <a:gd name="T52" fmla="*/ 1 w 1321"/>
                <a:gd name="T53" fmla="*/ 0 h 712"/>
                <a:gd name="T54" fmla="*/ 1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1 w 1321"/>
                <a:gd name="T61" fmla="*/ 0 h 712"/>
                <a:gd name="T62" fmla="*/ 1 w 1321"/>
                <a:gd name="T63" fmla="*/ 0 h 712"/>
                <a:gd name="T64" fmla="*/ 1 w 1321"/>
                <a:gd name="T65" fmla="*/ 0 h 712"/>
                <a:gd name="T66" fmla="*/ 1 w 1321"/>
                <a:gd name="T67" fmla="*/ 0 h 712"/>
                <a:gd name="T68" fmla="*/ 1 w 1321"/>
                <a:gd name="T69" fmla="*/ 0 h 712"/>
                <a:gd name="T70" fmla="*/ 1 w 1321"/>
                <a:gd name="T71" fmla="*/ 0 h 712"/>
                <a:gd name="T72" fmla="*/ 1 w 1321"/>
                <a:gd name="T73" fmla="*/ 0 h 712"/>
                <a:gd name="T74" fmla="*/ 1 w 1321"/>
                <a:gd name="T75" fmla="*/ 0 h 712"/>
                <a:gd name="T76" fmla="*/ 1 w 1321"/>
                <a:gd name="T77" fmla="*/ 0 h 712"/>
                <a:gd name="T78" fmla="*/ 1 w 1321"/>
                <a:gd name="T79" fmla="*/ 0 h 712"/>
                <a:gd name="T80" fmla="*/ 1 w 1321"/>
                <a:gd name="T81" fmla="*/ 0 h 712"/>
                <a:gd name="T82" fmla="*/ 1 w 1321"/>
                <a:gd name="T83" fmla="*/ 0 h 712"/>
                <a:gd name="T84" fmla="*/ 1 w 1321"/>
                <a:gd name="T85" fmla="*/ 0 h 712"/>
                <a:gd name="T86" fmla="*/ 1 w 1321"/>
                <a:gd name="T87" fmla="*/ 0 h 712"/>
                <a:gd name="T88" fmla="*/ 1 w 1321"/>
                <a:gd name="T89" fmla="*/ 0 h 712"/>
                <a:gd name="T90" fmla="*/ 1 w 1321"/>
                <a:gd name="T91" fmla="*/ 0 h 712"/>
                <a:gd name="T92" fmla="*/ 1 w 1321"/>
                <a:gd name="T93" fmla="*/ 0 h 712"/>
                <a:gd name="T94" fmla="*/ 1 w 1321"/>
                <a:gd name="T95" fmla="*/ 0 h 712"/>
                <a:gd name="T96" fmla="*/ 1 w 1321"/>
                <a:gd name="T97" fmla="*/ 0 h 712"/>
                <a:gd name="T98" fmla="*/ 1 w 1321"/>
                <a:gd name="T99" fmla="*/ 0 h 712"/>
                <a:gd name="T100" fmla="*/ 1 w 1321"/>
                <a:gd name="T101" fmla="*/ 0 h 712"/>
                <a:gd name="T102" fmla="*/ 1 w 1321"/>
                <a:gd name="T103" fmla="*/ 0 h 712"/>
                <a:gd name="T104" fmla="*/ 1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44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9245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51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2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3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4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46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47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8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9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0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03" name="Text Box 35"/>
          <p:cNvSpPr txBox="1">
            <a:spLocks noChangeArrowheads="1"/>
          </p:cNvSpPr>
          <p:nvPr/>
        </p:nvSpPr>
        <p:spPr bwMode="gray">
          <a:xfrm>
            <a:off x="2786063" y="4500563"/>
            <a:ext cx="3571875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ollaborative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Дата 38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F5D0F42E-4297-4A61-9CD0-9E1A272682FA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ltGray">
          <a:xfrm>
            <a:off x="5857875" y="3071813"/>
            <a:ext cx="1428750" cy="642937"/>
          </a:xfrm>
          <a:prstGeom prst="cube">
            <a:avLst>
              <a:gd name="adj" fmla="val 24338"/>
            </a:avLst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 dirty="0"/>
          </a:p>
        </p:txBody>
      </p:sp>
      <p:sp>
        <p:nvSpPr>
          <p:cNvPr id="9233" name="Rectangle 16"/>
          <p:cNvSpPr>
            <a:spLocks noChangeArrowheads="1"/>
          </p:cNvSpPr>
          <p:nvPr/>
        </p:nvSpPr>
        <p:spPr bwMode="gray">
          <a:xfrm>
            <a:off x="5929313" y="3214688"/>
            <a:ext cx="1357312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ТРИЗ</a:t>
            </a:r>
          </a:p>
        </p:txBody>
      </p:sp>
      <p:pic>
        <p:nvPicPr>
          <p:cNvPr id="9234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9"/>
          <p:cNvSpPr>
            <a:spLocks noChangeArrowheads="1"/>
          </p:cNvSpPr>
          <p:nvPr/>
        </p:nvSpPr>
        <p:spPr bwMode="ltGray">
          <a:xfrm>
            <a:off x="2357422" y="1571612"/>
            <a:ext cx="4357718" cy="676284"/>
          </a:xfrm>
          <a:prstGeom prst="cube">
            <a:avLst>
              <a:gd name="adj" fmla="val 24338"/>
            </a:avLst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1800005" lon="0" rev="21599984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9236" name="Rectangle 14"/>
          <p:cNvSpPr>
            <a:spLocks noChangeArrowheads="1"/>
          </p:cNvSpPr>
          <p:nvPr/>
        </p:nvSpPr>
        <p:spPr bwMode="gray">
          <a:xfrm>
            <a:off x="2500313" y="1785938"/>
            <a:ext cx="400050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Блочно – модульное обучение</a:t>
            </a:r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ltGray">
          <a:xfrm>
            <a:off x="857250" y="2357438"/>
            <a:ext cx="2571750" cy="857250"/>
          </a:xfrm>
          <a:prstGeom prst="cube">
            <a:avLst>
              <a:gd name="adj" fmla="val 24338"/>
            </a:avLst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9238" name="Rectangle 16"/>
          <p:cNvSpPr>
            <a:spLocks noChangeArrowheads="1"/>
          </p:cNvSpPr>
          <p:nvPr/>
        </p:nvSpPr>
        <p:spPr bwMode="gray">
          <a:xfrm>
            <a:off x="857250" y="2428875"/>
            <a:ext cx="2643188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Адаптивная система обучения</a:t>
            </a:r>
          </a:p>
        </p:txBody>
      </p:sp>
      <p:sp>
        <p:nvSpPr>
          <p:cNvPr id="43" name="AutoShape 11"/>
          <p:cNvSpPr>
            <a:spLocks noChangeArrowheads="1"/>
          </p:cNvSpPr>
          <p:nvPr/>
        </p:nvSpPr>
        <p:spPr bwMode="ltGray">
          <a:xfrm>
            <a:off x="2286000" y="3286125"/>
            <a:ext cx="1214438" cy="538163"/>
          </a:xfrm>
          <a:prstGeom prst="cube">
            <a:avLst>
              <a:gd name="adj" fmla="val 24338"/>
            </a:avLst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 dirty="0"/>
          </a:p>
        </p:txBody>
      </p:sp>
      <p:sp>
        <p:nvSpPr>
          <p:cNvPr id="9240" name="Rectangle 16"/>
          <p:cNvSpPr>
            <a:spLocks noChangeArrowheads="1"/>
          </p:cNvSpPr>
          <p:nvPr/>
        </p:nvSpPr>
        <p:spPr bwMode="gray">
          <a:xfrm>
            <a:off x="2286000" y="3429000"/>
            <a:ext cx="1071563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КСО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43063" y="357188"/>
            <a:ext cx="5872162" cy="1143000"/>
          </a:xfrm>
        </p:spPr>
        <p:txBody>
          <a:bodyPr/>
          <a:lstStyle/>
          <a:p>
            <a:pPr algn="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Принципы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ollaborative learning</a:t>
            </a:r>
            <a:endParaRPr lang="ru-RU" sz="36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16" y="1142984"/>
          <a:ext cx="842968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417637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обучения в сотрудничестве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785926"/>
          <a:ext cx="8229600" cy="471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05A31A7-A510-48F5-9682-CC2AFFB50FAF}" type="datetime1">
              <a:rPr lang="ru-RU" sz="18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16.07.2012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Терещенко Е.В.МОУ СОШ №2 с.Арзгир</a:t>
            </a:r>
          </a:p>
        </p:txBody>
      </p:sp>
      <p:pic>
        <p:nvPicPr>
          <p:cNvPr id="11270" name="Picture 11" descr="C:\Documents and Settings\user\Рабочий стол\Untitled-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688" y="50006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937</Words>
  <Application>Microsoft Office PowerPoint</Application>
  <PresentationFormat>Экран (4:3)</PresentationFormat>
  <Paragraphs>197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Совместная деятельность младших школьников  как средство развития их коммуникативных компетенций. </vt:lpstr>
      <vt:lpstr>Компетенция  (лат. – competentia) –  принадлежность по праву</vt:lpstr>
      <vt:lpstr>Совместная деятельность  в обучении</vt:lpstr>
      <vt:lpstr>Структура совместной деятельности</vt:lpstr>
      <vt:lpstr>Сотрудничество </vt:lpstr>
      <vt:lpstr>Collaborative  learning</vt:lpstr>
      <vt:lpstr>Слайд 7</vt:lpstr>
      <vt:lpstr>Принципы  Collaborative learning</vt:lpstr>
      <vt:lpstr>Задачи  обучения в сотрудничестве</vt:lpstr>
      <vt:lpstr>Варианты </vt:lpstr>
      <vt:lpstr>Принципы Student Team Learning - STL («Обучение в команде») </vt:lpstr>
      <vt:lpstr>Слайд 12</vt:lpstr>
      <vt:lpstr>Jigsaw («Пила»).</vt:lpstr>
      <vt:lpstr>Learning Together  («Учимся вместе») </vt:lpstr>
      <vt:lpstr>Основные отличия  обучения в сотрудничестве</vt:lpstr>
      <vt:lpstr>Взаимозависимость участников совместного обучения</vt:lpstr>
      <vt:lpstr>Требования к эффективному сотрудничеству учащихся</vt:lpstr>
      <vt:lpstr>Слайд 18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младших школьников  как средство развития их коммуникативных компетенций. </dc:title>
  <cp:lastModifiedBy>revaz</cp:lastModifiedBy>
  <cp:revision>122</cp:revision>
  <dcterms:modified xsi:type="dcterms:W3CDTF">2012-07-16T18:48:09Z</dcterms:modified>
</cp:coreProperties>
</file>