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70" r:id="rId8"/>
    <p:sldId id="263" r:id="rId9"/>
    <p:sldId id="265" r:id="rId10"/>
    <p:sldId id="266" r:id="rId11"/>
    <p:sldId id="267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884916-D58F-4443-A9A3-5714A909B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96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1E59-B599-439E-8080-5A581D38A2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38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D348-E204-4EE1-AF48-AA7CDE90DA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12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9B45-0D29-41A4-A916-DDA585FBD6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5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0508-AA7C-438D-9166-0733266D02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8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C14C-EDF5-41E7-B4AE-46E82445A6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52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4EAC3-6095-4F1C-9405-E5396DD2E3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17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05B-C736-4124-8A10-00EDB77EAF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3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F6D7-12C8-4154-B840-20137D59C1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62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559E-DE9B-417F-82A0-DC0E42318F7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869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C330-EED7-4295-8470-1FD3552474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25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6112-997C-4101-A32E-460EFD8C09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1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1093C-0A9E-4857-AACF-DFE8799372D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56691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59.radikal.ru/i164/0903/63/966b594c4af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lementy.ru/images/news/larch_mountain_60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9885" y="980728"/>
            <a:ext cx="80288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Заглавная буква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Ш.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258" y="3867859"/>
            <a:ext cx="6426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(интегрированный урок)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332656"/>
            <a:ext cx="504022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мышата</a:t>
            </a:r>
          </a:p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шалунишки</a:t>
            </a:r>
          </a:p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шарили</a:t>
            </a:r>
          </a:p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шуршали</a:t>
            </a:r>
          </a:p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пир</a:t>
            </a:r>
          </a:p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Мурка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37"/>
            <a:ext cx="359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53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991012"/>
            <a:ext cx="2959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шутки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162" y="1052736"/>
            <a:ext cx="5197326" cy="243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44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4028"/>
            <a:ext cx="359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1237"/>
            <a:ext cx="4572415" cy="68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612222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0638" y="235534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489" y="30990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972" y="3806971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4318" y="4514857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892" y="530120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558" y="601982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7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359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59.radikal.ru/i164/0903/63/966b594c4af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17646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2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6" y="3614"/>
            <a:ext cx="9121984" cy="6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132856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7" y="0"/>
            <a:ext cx="9121984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5591"/>
            <a:ext cx="9144001" cy="685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96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5 из 1235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7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271"/>
            <a:ext cx="9252520" cy="689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62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1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35375" y="244475"/>
            <a:ext cx="5207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Шапокляк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35375" y="2090936"/>
            <a:ext cx="5508625" cy="267612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шапокляк -·муж. ( ·франц. </a:t>
            </a:r>
            <a:r>
              <a:rPr lang="ru-RU" dirty="0" err="1" smtClean="0"/>
              <a:t>chapeau</a:t>
            </a:r>
            <a:r>
              <a:rPr lang="ru-RU" dirty="0" smtClean="0"/>
              <a:t> </a:t>
            </a:r>
            <a:r>
              <a:rPr lang="ru-RU" dirty="0" err="1" smtClean="0"/>
              <a:t>claque</a:t>
            </a:r>
            <a:r>
              <a:rPr lang="ru-RU" dirty="0" smtClean="0"/>
              <a:t>). Складная шляпа-цилиндр на пружинах.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4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42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4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836712"/>
            <a:ext cx="1728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        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        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        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797510"/>
            <a:ext cx="128272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АШ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ОШ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ИШ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УШ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" y="39201"/>
            <a:ext cx="3594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4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1916832"/>
            <a:ext cx="354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Шурик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84168" y="1628800"/>
            <a:ext cx="0" cy="1944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724128" y="1484784"/>
            <a:ext cx="144016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372200" y="331311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814" y="3313112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5603412" y="332098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97361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0988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21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915978"/>
            <a:ext cx="4974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429000"/>
            <a:ext cx="4974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шина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4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52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Трава</vt:lpstr>
      <vt:lpstr>Слайд 1</vt:lpstr>
      <vt:lpstr>Слайд 2</vt:lpstr>
      <vt:lpstr>Слайд 3</vt:lpstr>
      <vt:lpstr>Слайд 4</vt:lpstr>
      <vt:lpstr>Слайд 5</vt:lpstr>
      <vt:lpstr>                   Шапокляк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Tata</cp:lastModifiedBy>
  <cp:revision>13</cp:revision>
  <dcterms:created xsi:type="dcterms:W3CDTF">2011-11-20T09:07:18Z</dcterms:created>
  <dcterms:modified xsi:type="dcterms:W3CDTF">2012-08-04T18:35:53Z</dcterms:modified>
</cp:coreProperties>
</file>