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2" autoAdjust="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5C89-3315-4DB3-8EFD-3A98A26D7758}" type="datetimeFigureOut">
              <a:rPr lang="ru-RU" smtClean="0"/>
              <a:pPr/>
              <a:t>19.07.2012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7DEA-E115-4FDC-B20B-7E8856DD3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Teacher\&#1056;&#1072;&#1073;&#1086;&#1095;&#1080;&#1081;%20&#1089;&#1090;&#1086;&#1083;\&#1055;&#1091;&#1089;&#1090;&#1100;%20&#1096;&#1072;&#1088;&#1080;&#1082;%20&#1083;&#1077;&#1090;&#1080;&#1090;\&#1052;&#1080;&#1082;&#1072;&#1101;&#1083;&#1100;%20&#1058;&#1072;&#1088;&#1080;&#1074;&#1077;&#1088;&#1076;&#1080;&#1077;&#1074;%20-%20&#1044;&#1086;&#1088;&#1086;&#1075;&#1080;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hyperlink" Target="http://archives.maillist.ru/79537/122910/187637_earthscreensaver.jpg.at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gif"/><Relationship Id="rId7" Type="http://schemas.openxmlformats.org/officeDocument/2006/relationships/hyperlink" Target="http://as.baikal.tv/news/nimg/2004_08_05/big/V%20-%20Dvoroviy%20Sport0368!.jpg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://www.monografias.com/trabajos2/rhempresa/Image1395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www.flamber.ru/files/photos/1165179700/1179863897_f.jpg" TargetMode="External"/><Relationship Id="rId5" Type="http://schemas.openxmlformats.org/officeDocument/2006/relationships/hyperlink" Target="http://images.bugaga.ru/posts/2008-07/thumbs/1215720206_mama9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gif"/><Relationship Id="rId9" Type="http://schemas.openxmlformats.org/officeDocument/2006/relationships/hyperlink" Target="http://www.zakalis.ru/domains_data/article_obj_pic/0/310_250x250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lock-desktop.com/screens/magic-tree-clock/magic-tree-clock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Teacher\&#1056;&#1072;&#1073;&#1086;&#1095;&#1080;&#1081;%20&#1089;&#1090;&#1086;&#1083;\&#1055;&#1091;&#1089;&#1090;&#1100;%20&#1096;&#1072;&#1088;&#1080;&#1082;%20&#1083;&#1077;&#1090;&#1080;&#1090;\&#1052;&#1080;&#1082;&#1072;&#1101;&#1083;&#1100;%20&#1058;&#1072;&#1088;&#1080;&#1074;&#1077;&#1088;&#1076;&#1080;&#1077;&#1074;%20-%20&#1044;&#1086;&#1088;&#1086;&#1075;&#1080;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hyperlink" Target="http://archives.maillist.ru/79537/122910/187637_earthscreensaver.jpg.at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икаэль Таривердиев - Дорог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266" name="Picture 2" descr="Картинка 3 из 93460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429784" cy="7072338"/>
          </a:xfrm>
          <a:prstGeom prst="rect">
            <a:avLst/>
          </a:prstGeom>
          <a:noFill/>
        </p:spPr>
      </p:pic>
      <p:pic>
        <p:nvPicPr>
          <p:cNvPr id="11267" name="Picture 3" descr="F:\юбилей ВН\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6643710"/>
            <a:ext cx="2357454" cy="52233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14612" y="4143380"/>
            <a:ext cx="6633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«Пусть шарик летит»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2214554"/>
            <a:ext cx="4679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Айвен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Саутолл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8.33333E-7 -0.73495 " pathEditMode="relative" ptsTypes="AA">
                                      <p:cBhvr>
                                        <p:cTn id="10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Картинка 3 из 1225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0"/>
            <a:ext cx="11530959" cy="6858000"/>
          </a:xfrm>
          <a:prstGeom prst="rect">
            <a:avLst/>
          </a:prstGeom>
          <a:noFill/>
        </p:spPr>
      </p:pic>
      <p:pic>
        <p:nvPicPr>
          <p:cNvPr id="14339" name="Picture 3" descr="C:\Documents and Settings\Teacher\Рабочий стол\Пусть шарик летит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-214338"/>
            <a:ext cx="2357454" cy="5223378"/>
          </a:xfrm>
          <a:prstGeom prst="rect">
            <a:avLst/>
          </a:prstGeom>
          <a:noFill/>
        </p:spPr>
      </p:pic>
      <p:pic>
        <p:nvPicPr>
          <p:cNvPr id="14341" name="Picture 5" descr="Картинка 59 из 44354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4572000" cy="687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6858000"/>
            <a:ext cx="895347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«Есть вещи, которые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ему нельзя говорить.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Неосторожное слово может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его сильно ранить».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343" name="Picture 7" descr="Картинка 2 из 80367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642918"/>
            <a:ext cx="7278461" cy="5857916"/>
          </a:xfrm>
          <a:prstGeom prst="rect">
            <a:avLst/>
          </a:prstGeom>
          <a:noFill/>
        </p:spPr>
      </p:pic>
      <p:pic>
        <p:nvPicPr>
          <p:cNvPr id="14345" name="Picture 9" descr="http://www.zakalis.ru/domains_data/article_obj_pic/0/310_250x250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48" y="785794"/>
            <a:ext cx="3643338" cy="5520209"/>
          </a:xfrm>
          <a:prstGeom prst="rect">
            <a:avLst/>
          </a:prstGeom>
          <a:noFill/>
        </p:spPr>
      </p:pic>
      <p:pic>
        <p:nvPicPr>
          <p:cNvPr id="14347" name="Picture 11" descr="Картинка 13 из 461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85852" y="857232"/>
            <a:ext cx="5357850" cy="579227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52400" y="7010400"/>
            <a:ext cx="7659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Буду делать, что хочу»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8001032"/>
            <a:ext cx="69465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 всегда один: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Не делай! Не ходи».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98 -0.82963 " pathEditMode="relative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2" grpId="0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985637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72500" cy="6121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-52877" y="642918"/>
            <a:ext cx="9274911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«…нельзя дразнить, нельзя 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 говорить, что он </a:t>
            </a:r>
          </a:p>
          <a:p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чего-то не может.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играть с ним не надо, 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можно этого избежать».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4 из 8889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4500570"/>
            <a:ext cx="803655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делать, когда 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 не такой, как все?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икаэль Таривердиев - Дорог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266" name="Picture 2" descr="Картинка 3 из 93460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429784" cy="7072338"/>
          </a:xfrm>
          <a:prstGeom prst="rect">
            <a:avLst/>
          </a:prstGeom>
          <a:noFill/>
        </p:spPr>
      </p:pic>
      <p:pic>
        <p:nvPicPr>
          <p:cNvPr id="11267" name="Picture 3" descr="F:\юбилей ВН\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6643710"/>
            <a:ext cx="2357454" cy="52233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785794"/>
            <a:ext cx="826675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«Не позволяй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никому мешать тебе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стать тем, кем ты 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хочешь. Все в тебе самом.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1571612"/>
            <a:ext cx="711348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Шарик еще не шарик,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 не перерезали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еревку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и он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полетел».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8.33333E-7 -0.73495 " pathEditMode="relative" ptsTypes="AA">
                                      <p:cBhvr>
                                        <p:cTn id="20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" grpId="0"/>
      <p:bldP spid="8" grpId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111</Words>
  <Application>Microsoft Office PowerPoint</Application>
  <PresentationFormat>Экран (4:3)</PresentationFormat>
  <Paragraphs>24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58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Миша</cp:lastModifiedBy>
  <cp:revision>15</cp:revision>
  <dcterms:created xsi:type="dcterms:W3CDTF">2009-12-04T11:57:57Z</dcterms:created>
  <dcterms:modified xsi:type="dcterms:W3CDTF">2012-07-19T06:46:15Z</dcterms:modified>
</cp:coreProperties>
</file>