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80" r:id="rId8"/>
    <p:sldId id="262" r:id="rId9"/>
    <p:sldId id="265" r:id="rId10"/>
    <p:sldId id="264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6" r:id="rId26"/>
    <p:sldId id="281" r:id="rId27"/>
    <p:sldId id="282" r:id="rId28"/>
    <p:sldId id="283" r:id="rId29"/>
    <p:sldId id="284" r:id="rId30"/>
    <p:sldId id="287" r:id="rId31"/>
    <p:sldId id="292" r:id="rId32"/>
    <p:sldId id="293" r:id="rId33"/>
    <p:sldId id="294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301" r:id="rId42"/>
    <p:sldId id="299" r:id="rId43"/>
    <p:sldId id="30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2345" autoAdjust="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0E93CA-4D6D-4768-900D-703594C77EA2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829CAA-EEEB-46BF-8BB2-DEFEC046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2;&#1077;&#1095;&#1085;&#1086;%20&#1074;%20&#1087;&#1072;&#1084;&#1103;&#1090;&#1080;%20&#1085;&#1072;&#1088;&#1086;&#1076;&#1085;&#1086;&#1081;\7&#1073;%20&#1045;&#1088;&#1084;&#1072;&#1095;&#1077;&#1085;&#1082;&#1086;&#1074;&#1072;,%20&#1044;&#1072;&#1074;&#1080;&#1076;&#1077;&#1085;&#1082;&#1086;,&#1052;&#1072;&#1082;&#1072;&#1088;&#1086;&#1074;&#1072;\faktor-2_-_voyn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17.gif"/><Relationship Id="rId4" Type="http://schemas.openxmlformats.org/officeDocument/2006/relationships/image" Target="../media/image1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Ермаченкова</a:t>
            </a:r>
            <a:r>
              <a:rPr lang="ru-RU" dirty="0" smtClean="0"/>
              <a:t> Таня, Давиденко Оля, Макарова Аня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«И вечно в памяти народной»</a:t>
            </a:r>
            <a:endParaRPr lang="ru-RU" dirty="0"/>
          </a:p>
        </p:txBody>
      </p:sp>
      <p:pic>
        <p:nvPicPr>
          <p:cNvPr id="5" name="faktor-2_-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2-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 descr="human19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364771"/>
            <a:ext cx="1771659" cy="2302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9912" y="5715016"/>
            <a:ext cx="674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Хотели танцевать…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946496ea9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7202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 только кровь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проливать!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lda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214346" y="-1429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0" y="6858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solda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Копия solda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igerwood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babc4f580d1d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571744"/>
            <a:ext cx="6572265" cy="4514855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C 0.01996 0.00347 0.0401 0.00671 -0.00972 0.00347 C -0.05938 -1.48148E-6 -0.25608 0.02176 -0.29757 -0.01875 C -0.33906 -0.05949 -0.25816 -0.13565 -0.25833 -0.24097 C -0.25851 -0.34653 -0.31702 -0.63565 -0.29879 -0.65209 C -0.28073 -0.66852 -0.18681 -0.33264 -0.14879 -0.33935 C -0.11094 -0.34607 -0.09445 -0.69398 -0.07153 -0.6919 C -0.04861 -0.68982 -0.04271 -0.32894 -0.01077 -0.32662 C 0.02101 -0.32454 0.08003 -0.6794 0.1191 -0.67917 C 0.15798 -0.67894 0.27553 -0.40162 0.22258 -0.32523 C 0.16962 -0.24884 -0.14219 -0.29005 -0.19879 -0.22037 C -0.25538 -0.1507 -0.14583 0.09074 -0.11667 0.09213 C -0.08785 0.09375 -0.06945 -0.22176 -0.02517 -0.21088 C 0.01944 -0.2 0.11128 0.15301 0.14983 0.15741 C 0.18838 0.1618 0.17083 -0.18658 0.2059 -0.1838 C 0.24063 -0.18102 0.32223 0.18079 0.35956 0.17477 C 0.39688 0.16875 0.4132 -0.02593 0.4297 -0.22037 " pathEditMode="relative" ptsTypes="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tigerwood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06_2253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774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709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Петьки…больше нет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357298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Витька…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90908_fo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407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0cfd88bc2f41389f3c6a4330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096539" cy="7572404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a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786058"/>
            <a:ext cx="8229600" cy="1219200"/>
          </a:xfrm>
        </p:spPr>
        <p:txBody>
          <a:bodyPr/>
          <a:lstStyle/>
          <a:p>
            <a:r>
              <a:rPr lang="ru-RU" b="1" i="1" dirty="0" smtClean="0"/>
              <a:t>Играли про боль…</a:t>
            </a:r>
            <a:endParaRPr lang="ru-RU" b="1" i="1" dirty="0"/>
          </a:p>
        </p:txBody>
      </p: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071546"/>
            <a:ext cx="857256" cy="714380"/>
          </a:xfrm>
          <a:prstGeom prst="rect">
            <a:avLst/>
          </a:prstGeom>
        </p:spPr>
      </p:pic>
      <p:pic>
        <p:nvPicPr>
          <p:cNvPr id="6" name="Рисунок 5" descr="Рисунок1.gif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428736"/>
            <a:ext cx="718761" cy="642942"/>
          </a:xfrm>
          <a:prstGeom prst="rect">
            <a:avLst/>
          </a:prstGeom>
        </p:spPr>
      </p:pic>
      <p:pic>
        <p:nvPicPr>
          <p:cNvPr id="7" name="Рисунок 6" descr="Рисунок1.gif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785926"/>
            <a:ext cx="798623" cy="71438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53 -3.33333E-6 C -0.16093 -0.05208 -0.20416 -0.10416 -0.17482 -0.13148 C -0.14548 -0.15856 0.04722 -0.14051 0.05834 -0.16273 C 0.06962 -0.18495 -0.08073 -0.24629 -0.10764 -0.2648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8 -2.59259E-6 C -0.12604 -0.00324 -0.15521 -0.00648 -0.14132 -0.01921 C -0.12726 -0.03194 -0.01163 -0.05555 -0.01285 -0.07754 C -0.01406 -0.0993 -0.15747 -0.11944 -0.14948 -0.15023 C -0.14132 -0.18078 0.02917 -0.23287 0.03507 -0.26111 C 0.04097 -0.28981 -0.08872 -0.31273 -0.1132 -0.32199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5.55112E-17 C -0.0177 -0.01782 -0.04045 -0.03542 -0.03524 -0.05718 C -0.02951 -0.0794 0.03716 -0.10162 0.0382 -0.13125 C 0.03993 -0.16157 -0.02604 -0.20208 -0.02812 -0.23565 C -0.0302 -0.26898 0.01823 -0.30162 0.02535 -0.33079 C 0.03264 -0.35972 0.02396 -0.38472 0.01511 -0.41088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лдатик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дг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916" y="2143116"/>
            <a:ext cx="3786214" cy="3786214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02 -0.15278 L -0.65851 -0.1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86142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2283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oulomb-for-men-energetix-868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714860"/>
            <a:ext cx="1928826" cy="2143140"/>
          </a:xfrm>
          <a:prstGeom prst="rect">
            <a:avLst/>
          </a:prstGeom>
        </p:spPr>
      </p:pic>
      <p:pic>
        <p:nvPicPr>
          <p:cNvPr id="7" name="Рисунок 6" descr="до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100" y="1714488"/>
            <a:ext cx="5295900" cy="324802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512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зымянопа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643183"/>
            <a:ext cx="6000760" cy="4214818"/>
          </a:xfrm>
          <a:prstGeom prst="rect">
            <a:avLst/>
          </a:prstGeom>
        </p:spPr>
      </p:pic>
      <p:pic>
        <p:nvPicPr>
          <p:cNvPr id="6" name="Рисунок 5" descr="ьрм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38" y="4429133"/>
            <a:ext cx="928662" cy="928694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ntent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reporter_17_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ld_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raying_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acc44ea6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8631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1d0f746b6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3315_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ain_big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2647950"/>
            <a:ext cx="5715000" cy="4210050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2376547" cy="2071702"/>
          </a:xfrm>
          <a:prstGeom prst="rect">
            <a:avLst/>
          </a:prstGeom>
        </p:spPr>
      </p:pic>
      <p:pic>
        <p:nvPicPr>
          <p:cNvPr id="6" name="Рисунок 5" descr="Рисунок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786190"/>
            <a:ext cx="729401" cy="652460"/>
          </a:xfrm>
          <a:prstGeom prst="rect">
            <a:avLst/>
          </a:prstGeom>
        </p:spPr>
      </p:pic>
      <p:pic>
        <p:nvPicPr>
          <p:cNvPr id="8" name="Рисунок 7" descr="Рисунок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3500438"/>
            <a:ext cx="700085" cy="723898"/>
          </a:xfrm>
          <a:prstGeom prst="rect">
            <a:avLst/>
          </a:prstGeom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500438"/>
            <a:ext cx="557209" cy="5095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500306"/>
            <a:ext cx="645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Пели про смерть…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-0.08646 -0.02037 -0.17292 -0.04074 -0.18802 -0.06667 C -0.20313 -0.09259 -0.08577 -0.12778 -0.09045 -0.15555 C -0.09531 -0.18333 -0.2092 -0.19977 -0.21667 -0.23333 C -0.22413 -0.2669 -0.1224 -0.32407 -0.13559 -0.35718 C -0.14879 -0.39028 -0.2849 -0.40255 -0.29636 -0.43171 C -0.30781 -0.46088 -0.18906 -0.49676 -0.20469 -0.53171 C -0.22031 -0.56667 -0.37466 -0.61574 -0.39045 -0.6412 C -0.40625 -0.66667 -0.31806 -0.675 -0.3 -0.68403 C -0.28195 -0.69305 -0.2849 -0.69329 -0.28212 -0.69514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2915 C -0.01615 -0.03771 -0.03195 -0.04604 -0.01962 -0.07195 C -0.00747 -0.0981 0.07604 -0.1615 0.07309 -0.18556 C 0.07014 -0.20939 -0.03663 -0.19643 -0.03785 -0.21633 C -0.03889 -0.236 0.06562 -0.27579 0.06632 -0.30402 C 0.06701 -0.33225 -0.03785 -0.36395 -0.03334 -0.38639 C -0.029 -0.4093 0.07587 -0.39889 0.0934 -0.44123 C 0.11093 -0.48357 0.08333 -0.59833 0.07187 -0.64021 C 0.06059 -0.68186 0.03611 -0.67746 0.02552 -0.69157 C 0.01493 -0.70546 0.01093 -0.71957 0.0085 -0.72443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34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3.7037E-6 C 0.00573 -0.01875 -0.00157 -0.03726 0.00989 -0.07037 C 0.02135 -0.10324 0.08402 -0.1699 0.08125 -0.19791 C 0.07864 -0.22615 0.00434 -0.2 -0.00625 -0.24004 C -0.01684 -0.28009 0.02239 -0.38449 0.01805 -0.43796 C 0.01354 -0.4912 -0.02518 -0.52384 -0.03229 -0.56018 C -0.03941 -0.59652 -0.03247 -0.62639 -0.02535 -0.65648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32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787 L -1.26771 -0.0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a375399d63a372ba0ca70f9a571a621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3805089_corn_fields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7IyR3B7R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4000480"/>
            <a:ext cx="2997203" cy="2857520"/>
          </a:xfrm>
          <a:prstGeom prst="rect">
            <a:avLst/>
          </a:prstGeom>
        </p:spPr>
      </p:pic>
      <p:pic>
        <p:nvPicPr>
          <p:cNvPr id="6" name="Рисунок 5" descr="1241707532_russian_soldiers копия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5667" y="2900306"/>
            <a:ext cx="8143933" cy="496533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-0.01389 L 0.7257 -0.00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3805089_corn_fields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41707532_russian_soldiers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3370" y="2857496"/>
            <a:ext cx="8215370" cy="4937437"/>
          </a:xfrm>
          <a:prstGeom prst="rect">
            <a:avLst/>
          </a:prstGeom>
        </p:spPr>
      </p:pic>
      <p:pic>
        <p:nvPicPr>
          <p:cNvPr id="6" name="Рисунок 5" descr="150439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4375" y="214290"/>
            <a:ext cx="714375" cy="381000"/>
          </a:xfrm>
          <a:prstGeom prst="rect">
            <a:avLst/>
          </a:prstGeom>
        </p:spPr>
      </p:pic>
      <p:pic>
        <p:nvPicPr>
          <p:cNvPr id="8" name="Рисунок 7" descr="e7IyR3B7Rs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4000504"/>
            <a:ext cx="3000396" cy="2857496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7361 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3805089_corn_fields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41707532_russian_soldiers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1931" y="2886000"/>
            <a:ext cx="8143932" cy="4894503"/>
          </a:xfrm>
          <a:prstGeom prst="rect">
            <a:avLst/>
          </a:prstGeom>
        </p:spPr>
      </p:pic>
      <p:pic>
        <p:nvPicPr>
          <p:cNvPr id="6" name="Рисунок 5" descr="150439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7166"/>
            <a:ext cx="714375" cy="381000"/>
          </a:xfrm>
          <a:prstGeom prst="rect">
            <a:avLst/>
          </a:prstGeom>
        </p:spPr>
      </p:pic>
      <p:pic>
        <p:nvPicPr>
          <p:cNvPr id="7" name="Рисунок 6" descr="РѕРіРѕРЅСЊ (16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857232"/>
            <a:ext cx="3071834" cy="4326527"/>
          </a:xfrm>
          <a:prstGeom prst="rect">
            <a:avLst/>
          </a:prstGeom>
        </p:spPr>
      </p:pic>
      <p:pic>
        <p:nvPicPr>
          <p:cNvPr id="8" name="Рисунок 7" descr="e7IyR3B7R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4000504"/>
            <a:ext cx="3000428" cy="285749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77847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lot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47401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1276350" cy="12192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43298 -0.4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rmansk_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7486" y="4214818"/>
            <a:ext cx="2143140" cy="2047179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L 1.23126 -0.032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57856713825213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967335"/>
            <a:ext cx="6853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будем помнить!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isk3_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4699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Благодарить!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db80_39532014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286124"/>
            <a:ext cx="638899" cy="571504"/>
          </a:xfrm>
          <a:prstGeom prst="rect">
            <a:avLst/>
          </a:prstGeom>
        </p:spPr>
      </p:pic>
      <p:pic>
        <p:nvPicPr>
          <p:cNvPr id="6" name="Рисунок 5" descr="Рисунок1.gif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3571876"/>
            <a:ext cx="729401" cy="652460"/>
          </a:xfrm>
          <a:prstGeom prst="rect">
            <a:avLst/>
          </a:prstGeom>
        </p:spPr>
      </p:pic>
      <p:pic>
        <p:nvPicPr>
          <p:cNvPr id="7" name="Рисунок 6" descr="Рисунок1.gif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3643314"/>
            <a:ext cx="569677" cy="5095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5572140"/>
            <a:ext cx="705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так хотели жить!!!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3.33333E-6 C 0.00173 -0.02824 -0.00608 -0.05625 0.00399 -0.08472 C 0.01423 -0.11296 0.07482 -0.14699 0.07101 -0.17083 C 0.06719 -0.19467 -0.01302 -0.20694 -0.01927 -0.22777 C -0.02535 -0.24861 0.04167 -0.26365 0.0342 -0.2956 C 0.02656 -0.32731 -0.06458 -0.37199 -0.06424 -0.41852 C -0.06389 -0.46504 0.01354 -0.53773 0.0368 -0.57407 C 0.05989 -0.61111 0.07587 -0.64027 0.075 -0.63865 C 0.07413 -0.63703 0.0526 -0.60115 0.03142 -0.56504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96296E-6 C -0.02083 -0.02824 -0.04149 -0.05625 -0.04306 -0.08542 C -0.04444 -0.11459 0.00243 -0.14746 -0.00938 -0.17431 C -0.02101 -0.20116 -0.09861 -0.21181 -0.11285 -0.24607 C -0.12708 -0.28033 -0.08837 -0.34491 -0.09479 -0.37963 C -0.10122 -0.41435 -0.1467 -0.4206 -0.15174 -0.45533 C -0.15677 -0.49005 -0.12778 -0.54653 -0.12587 -0.58866 C -0.12396 -0.63102 -0.13212 -0.66991 -0.1401 -0.7088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2.96296E-6 C 0.01597 -0.03449 0.03663 -0.06898 0.03038 -0.09051 C 0.02413 -0.11181 -0.03767 -0.1007 -0.04201 -0.12917 C -0.04618 -0.15764 0.01597 -0.23264 0.00486 -0.26181 C -0.00625 -0.29121 -0.08889 -0.28195 -0.10885 -0.3044 C -0.12864 -0.32662 -0.10972 -0.35973 -0.11406 -0.39653 C -0.1184 -0.43334 -0.14045 -0.49329 -0.13403 -0.52547 C -0.1276 -0.55764 -0.08646 -0.56111 -0.07535 -0.58982 C -0.06423 -0.61852 -0.0658 -0.65857 -0.06736 -0.69838 " pathEditMode="relative" rAng="0" ptsTypes="aa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c4785477f8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23502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52"/>
            <a:ext cx="3042249" cy="2428892"/>
          </a:xfrm>
          <a:prstGeom prst="rect">
            <a:avLst/>
          </a:prstGeom>
        </p:spPr>
      </p:pic>
      <p:pic>
        <p:nvPicPr>
          <p:cNvPr id="6" name="Рисунок 5" descr="ьрм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285860"/>
            <a:ext cx="1914525" cy="1704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52" y="2071678"/>
            <a:ext cx="4059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Скорбить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033 0.7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33e2eacbd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431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Скажем войне: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Нееет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10748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1E1D9"/>
              </a:clrFrom>
              <a:clrTo>
                <a:srgbClr val="E1E1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536" y="-214338"/>
            <a:ext cx="10287072" cy="7286676"/>
          </a:xfrm>
        </p:spPr>
      </p:pic>
      <p:pic>
        <p:nvPicPr>
          <p:cNvPr id="7" name="Рисунок 6" descr="icon_smiley_376_1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0777" y="4000504"/>
            <a:ext cx="2290777" cy="1538298"/>
          </a:xfrm>
          <a:prstGeom prst="rect">
            <a:avLst/>
          </a:prstGeom>
        </p:spPr>
      </p:pic>
      <p:pic>
        <p:nvPicPr>
          <p:cNvPr id="8" name="Рисунок 7" descr="soldi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43304" y="4357694"/>
            <a:ext cx="3714808" cy="2309819"/>
          </a:xfrm>
          <a:prstGeom prst="rect">
            <a:avLst/>
          </a:prstGeom>
        </p:spPr>
      </p:pic>
      <p:pic>
        <p:nvPicPr>
          <p:cNvPr id="10" name="Рисунок 9" descr="e7IyR3B7R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2063728"/>
            <a:ext cx="5992840" cy="4794272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0.00695 L -0.60711 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041 L 0.41511 -0.01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4125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085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Рисунок 20" descr="19-09-09_23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23" name="Содержимое 22" descr="20-05-09_184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</p:spPr>
      </p:pic>
      <p:sp>
        <p:nvSpPr>
          <p:cNvPr id="24" name="TextBox 23"/>
          <p:cNvSpPr txBox="1"/>
          <p:nvPr/>
        </p:nvSpPr>
        <p:spPr>
          <a:xfrm>
            <a:off x="1500166" y="528638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i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4929198"/>
            <a:ext cx="8579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…и согреем друг друга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улыбкой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oldat_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лр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222" y="2214554"/>
            <a:ext cx="4603760" cy="464344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1.41285 -0.017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016696_Ballada_o_sold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967335"/>
            <a:ext cx="636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…хотели любить…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oldi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8264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048007" y="2967335"/>
            <a:ext cx="7350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по-детски дружить…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318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043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1071570" cy="857256"/>
          </a:xfrm>
          <a:prstGeom prst="rect">
            <a:avLst/>
          </a:prstGeom>
        </p:spPr>
      </p:pic>
      <p:pic>
        <p:nvPicPr>
          <p:cNvPr id="6" name="Рисунок 5" descr="Рисунок1.gif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3357562"/>
            <a:ext cx="809263" cy="723898"/>
          </a:xfrm>
          <a:prstGeom prst="rect">
            <a:avLst/>
          </a:prstGeom>
        </p:spPr>
      </p:pic>
      <p:pic>
        <p:nvPicPr>
          <p:cNvPr id="7" name="Рисунок 6" descr="Рисунок1.gif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786190"/>
            <a:ext cx="569676" cy="509584"/>
          </a:xfrm>
          <a:prstGeom prst="rect">
            <a:avLst/>
          </a:prstGeom>
        </p:spPr>
      </p:pic>
      <p:pic>
        <p:nvPicPr>
          <p:cNvPr id="8" name="Рисунок 7" descr="Рисунок1.gif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4000504"/>
            <a:ext cx="729401" cy="652460"/>
          </a:xfrm>
          <a:prstGeom prst="rect">
            <a:avLst/>
          </a:prstGeom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3429000"/>
            <a:ext cx="489814" cy="4381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4857760"/>
            <a:ext cx="793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любимыми стареть…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 L 0.94688 -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-0.03125 -0.01759 -0.0625 -0.03495 -0.05365 -0.05092 C -0.0448 -0.06689 0.04965 -0.07361 0.05347 -0.09537 C 0.05729 -0.11713 -0.02813 -0.15833 -0.03091 -0.18101 C -0.03369 -0.20393 0.04114 -0.21643 0.0368 -0.23171 C 0.03246 -0.24699 -0.05799 -0.25231 -0.05712 -0.27314 C -0.05625 -0.29421 0.0375 -0.33379 0.04166 -0.35879 C 0.04583 -0.38379 -0.03612 -0.40509 -0.03212 -0.42384 C -0.02813 -0.44259 0.06388 -0.44259 0.06545 -0.47152 C 0.06701 -0.50069 0.02222 -0.54953 -0.02257 -0.59838 " pathEditMode="relative" ptsTypes="aaaaa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0.02656 -0.02986 0.0533 -0.05972 0.05121 -0.08079 C 0.04913 -0.10185 -0.01945 -0.1044 -0.01198 -0.12685 C -0.00452 -0.14931 0.09548 -0.18773 0.09635 -0.21574 C 0.09722 -0.24375 -0.01406 -0.27153 -0.00712 -0.29514 C -0.00017 -0.31875 0.13333 -0.32894 0.13802 -0.35695 C 0.14271 -0.38496 0.01892 -0.43334 0.02135 -0.46343 C 0.02378 -0.49352 0.14826 -0.51111 0.15243 -0.53797 C 0.1566 -0.56482 0.05764 -0.60509 0.04635 -0.625 C 0.03507 -0.64537 0.05972 -0.65209 0.08455 -0.65857 " pathEditMode="relative" ptsTypes="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-0.01875 -0.01528 -0.0375 -0.03033 -0.03455 -0.04468 C -0.0316 -0.05926 0.02048 -0.06667 0.01788 -0.08773 C 0.01527 -0.10857 -0.05295 -0.1419 -0.05 -0.17037 C -0.04705 -0.19885 0.03455 -0.22547 0.03576 -0.25834 C 0.03698 -0.29051 -0.04028 -0.3338 -0.04288 -0.36528 C -0.04549 -0.39699 0.01701 -0.41945 0.02031 -0.44815 C 0.02361 -0.47709 -0.02726 -0.51042 -0.02257 -0.53727 C -0.01788 -0.56389 0.04791 -0.58195 0.04878 -0.60834 C 0.04965 -0.63496 -0.00677 -0.68195 -0.01788 -0.69769 " pathEditMode="relative" rAng="0" ptsTypes="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4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-0.01545 -0.02592 -0.0309 -0.05162 -0.02257 -0.07615 C -0.01424 -0.10069 0.05139 -0.12106 0.05 -0.14768 C 0.04861 -0.1743 -0.02535 -0.20787 -0.0309 -0.23657 C -0.03646 -0.26551 0.01979 -0.29143 0.01666 -0.31921 C 0.01354 -0.34699 -0.04861 -0.37592 -0.05 -0.40347 C -0.05139 -0.43055 0.0066 -0.44884 0.00833 -0.48264 C 0.01007 -0.51643 -0.01459 -0.56157 -0.03924 -0.60648 " pathEditMode="relative" ptsTypes="aaaaaaaA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cjffiify6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РѕРіРѕРЅСЊ (16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4500570"/>
            <a:ext cx="676275" cy="95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7611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Но, пожалуйста,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ВОЕВАТЬ!!!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887</TotalTime>
  <Words>80</Words>
  <Application>Microsoft Office PowerPoint</Application>
  <PresentationFormat>Экран (4:3)</PresentationFormat>
  <Paragraphs>22</Paragraphs>
  <Slides>43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Бумажная</vt:lpstr>
      <vt:lpstr>«И вечно в памяти народной»</vt:lpstr>
      <vt:lpstr>Играли про боль…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school58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 вечно в памяти моей»</dc:title>
  <dc:creator>user</dc:creator>
  <cp:lastModifiedBy>Миша</cp:lastModifiedBy>
  <cp:revision>88</cp:revision>
  <dcterms:created xsi:type="dcterms:W3CDTF">2009-10-15T10:47:15Z</dcterms:created>
  <dcterms:modified xsi:type="dcterms:W3CDTF">2012-07-19T06:45:56Z</dcterms:modified>
</cp:coreProperties>
</file>