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70" r:id="rId2"/>
    <p:sldId id="291" r:id="rId3"/>
    <p:sldId id="256" r:id="rId4"/>
    <p:sldId id="277" r:id="rId5"/>
    <p:sldId id="274" r:id="rId6"/>
    <p:sldId id="278" r:id="rId7"/>
    <p:sldId id="279" r:id="rId8"/>
    <p:sldId id="280" r:id="rId9"/>
    <p:sldId id="281" r:id="rId10"/>
    <p:sldId id="282" r:id="rId11"/>
    <p:sldId id="293" r:id="rId12"/>
    <p:sldId id="272" r:id="rId13"/>
    <p:sldId id="283" r:id="rId14"/>
    <p:sldId id="284" r:id="rId15"/>
    <p:sldId id="285" r:id="rId16"/>
    <p:sldId id="286" r:id="rId17"/>
    <p:sldId id="287" r:id="rId18"/>
    <p:sldId id="288" r:id="rId19"/>
    <p:sldId id="267" r:id="rId20"/>
    <p:sldId id="289" r:id="rId21"/>
    <p:sldId id="290" r:id="rId22"/>
    <p:sldId id="275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000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42D41E-B166-4381-B60F-32206D5A9915}" type="datetimeFigureOut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6B0A84-DCB6-4ACA-BCC3-3741E926F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99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C6FC-1C17-403B-BF80-376CB4908E5D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7F1B5-541B-4F3E-98BE-8F707CEBF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15ED3-6059-47F5-B439-1085E9BCC258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A7015-11DB-4ACB-8CFA-CF7FC1EFB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A1A1-B883-4E13-85B8-B8B0184F62BC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FD7B-781A-439D-95E4-DD5429C02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D22B-BCFF-422C-838E-158FC68D8DE4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CE0E-0437-45D5-B015-5D8C69CCF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09D2-67C4-4AAC-803C-4EFC86B66A6C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DFF3-F56E-425A-9482-8075FD561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7B2A-360C-4C78-BB96-4AAA43781D74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FADF4-ECFE-4922-B944-B3419F93B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1563-C0B7-4440-93E7-0ACF8B08017C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F8B0-BDB8-42BC-A57D-F840FE6C3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FC35-82BB-49C0-9FE4-4E8B83DD19BD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D476-FC77-40EB-AEAD-E60B1E88A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AB4B-5851-48DA-89BC-B8E3ADA02856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6634-B638-430F-95F8-5A9B517CD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A8023-D8E0-4927-99B1-575E000D45F5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B47A6-67EF-427F-A6E7-3A53A6883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626C-24D4-4624-BE50-C723EFA4E6B3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119A-DA92-4E81-A917-0D44E7DF9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2F44B6-E3A9-40E9-81AD-AD13DD70ADAF}" type="datetime1">
              <a:rPr lang="ru-RU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DF899-3523-4868-8DD0-C28A14066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tat17.privet.ru/lr/091b8ef34253e889608c7dbb7fb00448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ruprom-image.s3.amazonaws.com/247656_w640_h640_montazh1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ady.gazeta.kz/getImage/?type=1&amp;w=480&amp;id=1878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hyperlink" Target="http://fridrixland.com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hyperlink" Target="http://unis.com.ua/images/rapolin-gidro.jpg" TargetMode="External"/><Relationship Id="rId2" Type="http://schemas.openxmlformats.org/officeDocument/2006/relationships/hyperlink" Target="http://www.giperapteka.ru/_upload/_images/eshop/4365bd4061a95_50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16.gif"/><Relationship Id="rId5" Type="http://schemas.openxmlformats.org/officeDocument/2006/relationships/image" Target="../media/image57.jpeg"/><Relationship Id="rId10" Type="http://schemas.openxmlformats.org/officeDocument/2006/relationships/image" Target="../media/image60.jpeg"/><Relationship Id="rId4" Type="http://schemas.openxmlformats.org/officeDocument/2006/relationships/image" Target="../media/image56.jpeg"/><Relationship Id="rId9" Type="http://schemas.openxmlformats.org/officeDocument/2006/relationships/hyperlink" Target="http://fitoapteka.com/cache/imagick_8cfdb84567c42c0dd1e2e34e02f1397a7ddffa39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2.gif"/><Relationship Id="rId7" Type="http://schemas.openxmlformats.org/officeDocument/2006/relationships/hyperlink" Target="http://www.doobybrain.com/wp-content/uploads/2007/11/glass-octopus.jpg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hyperlink" Target="http://s7.rimg.info/2501740f575d2a62415721b2d694b47b.gif" TargetMode="Externa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ida.ru/en/data/product/big_752130000-0.jpg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llsfromsea.ru/uploads/murex_elenensis.jpg" TargetMode="External"/><Relationship Id="rId3" Type="http://schemas.openxmlformats.org/officeDocument/2006/relationships/image" Target="../media/image67.jpeg"/><Relationship Id="rId7" Type="http://schemas.openxmlformats.org/officeDocument/2006/relationships/image" Target="../media/image70.jpeg"/><Relationship Id="rId2" Type="http://schemas.openxmlformats.org/officeDocument/2006/relationships/hyperlink" Target="http://www.elitdress.ru/catalog/images/mkD298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hyperlink" Target="http://www.krestomania.net/files/source/24128.jpg" TargetMode="External"/><Relationship Id="rId9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3.jpeg"/><Relationship Id="rId7" Type="http://schemas.openxmlformats.org/officeDocument/2006/relationships/hyperlink" Target="http://www.krasotatyt.ru/published/publicdata/KRASOTATYTBD1/attachments/SC/products_pictures/8824o8_enl.jpg" TargetMode="External"/><Relationship Id="rId12" Type="http://schemas.openxmlformats.org/officeDocument/2006/relationships/image" Target="../media/image78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hyperlink" Target="http://www.indiayogi.com/images/pearlMask.png" TargetMode="External"/><Relationship Id="rId5" Type="http://schemas.openxmlformats.org/officeDocument/2006/relationships/image" Target="../media/image74.jpeg"/><Relationship Id="rId10" Type="http://schemas.openxmlformats.org/officeDocument/2006/relationships/image" Target="../media/image77.jpeg"/><Relationship Id="rId4" Type="http://schemas.openxmlformats.org/officeDocument/2006/relationships/hyperlink" Target="http://images02.olx.ru/ui/5/81/76/1272558992_90687576_1----Lavier-Cosmetics-1272558992.jpg" TargetMode="External"/><Relationship Id="rId9" Type="http://schemas.openxmlformats.org/officeDocument/2006/relationships/hyperlink" Target="http://lilo.mystores.ru/catalog/374/attaches/PERLA1mini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2.jpeg"/><Relationship Id="rId7" Type="http://schemas.openxmlformats.org/officeDocument/2006/relationships/image" Target="../media/image8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ilver-lines.ru/catalog/silver925/_m_/44989/_p_/pics1b" TargetMode="External"/><Relationship Id="rId5" Type="http://schemas.openxmlformats.org/officeDocument/2006/relationships/image" Target="../media/image83.jpeg"/><Relationship Id="rId4" Type="http://schemas.openxmlformats.org/officeDocument/2006/relationships/hyperlink" Target="http://selbu.ru/pictures/big/2/27/53/2275326.jpg" TargetMode="External"/><Relationship Id="rId9" Type="http://schemas.openxmlformats.org/officeDocument/2006/relationships/image" Target="../media/image8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gif"/><Relationship Id="rId3" Type="http://schemas.openxmlformats.org/officeDocument/2006/relationships/image" Target="../media/image87.jpeg"/><Relationship Id="rId7" Type="http://schemas.openxmlformats.org/officeDocument/2006/relationships/hyperlink" Target="http://www.rusproekt.vlv.ru/im2/04g02n17.gif" TargetMode="External"/><Relationship Id="rId2" Type="http://schemas.openxmlformats.org/officeDocument/2006/relationships/hyperlink" Target="http://www.hlebprom.ru/pics/uploads/Elmarino/kalmar%20v%20rast%20masl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3.jpeg"/><Relationship Id="rId5" Type="http://schemas.openxmlformats.org/officeDocument/2006/relationships/image" Target="../media/image88.jpeg"/><Relationship Id="rId10" Type="http://schemas.openxmlformats.org/officeDocument/2006/relationships/image" Target="../media/image92.gif"/><Relationship Id="rId4" Type="http://schemas.openxmlformats.org/officeDocument/2006/relationships/hyperlink" Target="http://shop.24-7-365.ru/pictures/1164199b.jpg" TargetMode="External"/><Relationship Id="rId9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1.gif"/><Relationship Id="rId7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7.rimg.info/2501740f575d2a62415721b2d694b47b.gif" TargetMode="External"/><Relationship Id="rId5" Type="http://schemas.openxmlformats.org/officeDocument/2006/relationships/image" Target="../media/image12.gif"/><Relationship Id="rId4" Type="http://schemas.openxmlformats.org/officeDocument/2006/relationships/hyperlink" Target="http://animo2.ucoz.ru/_ph/1/2/341567756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6.gif"/><Relationship Id="rId7" Type="http://schemas.openxmlformats.org/officeDocument/2006/relationships/image" Target="../media/image14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2.gif"/><Relationship Id="rId4" Type="http://schemas.openxmlformats.org/officeDocument/2006/relationships/image" Target="../media/image17.gif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hyperlink" Target="http://www.icoeye.com/images/shide/Octopus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hyperlink" Target="http://www.mega7banket.ru/photo/00026/food/1171_large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imagineannie.files.wordpress.com/2009/12/raw_oyster1.jpg?w=432&amp;h=288" TargetMode="External"/><Relationship Id="rId2" Type="http://schemas.openxmlformats.org/officeDocument/2006/relationships/hyperlink" Target="http://www.rustraditions.com/images/recepti/ystrici_s_caviar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hyperlink" Target="http://myriam.karmaos.com/Image/Les%20huitres.jpg" TargetMode="Externa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1 из 26530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784976" cy="6415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0"/>
            <a:ext cx="74371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Блюда из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морского гребешка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2770" name="Picture 2" descr="Картинка 9 из 5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548" y="3789040"/>
            <a:ext cx="3941896" cy="2767211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148064" y="5949280"/>
            <a:ext cx="35720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Салат из морских гребешков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с капустой и яблоками 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219575" cy="287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79512" y="3645024"/>
            <a:ext cx="3563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Салат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морских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гребешков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и спаржи 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3953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932040" y="3356992"/>
            <a:ext cx="3400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Ролл с морским</a:t>
            </a:r>
            <a:r>
              <a:rPr lang="ru-RU" dirty="0" smtClean="0"/>
              <a:t> </a:t>
            </a:r>
            <a:r>
              <a:rPr lang="ru-RU" b="1" dirty="0" smtClean="0"/>
              <a:t>гребешком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2270646" cy="166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67544" y="2780928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Шашлычки из    морских гребешков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E1FC35-82BB-49C0-9FE4-4E8B83DD19BD}" type="datetime1">
              <a:rPr lang="ru-RU" smtClean="0"/>
              <a:pPr>
                <a:defRPr/>
              </a:pPr>
              <a:t>20.07.2012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ED476-FC77-40EB-AEAD-E60B1E88A5D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Picture 2" descr="Картинка 6 из 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7"/>
            <a:ext cx="8677225" cy="6349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4139" y="188640"/>
            <a:ext cx="9089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ГАЛАНТЕРЕЙНЫЙ ОТДЕЛ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«Перламутровая сказка»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304" name="Picture 16" descr="Картинка 171 из 30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274396" cy="4464497"/>
          </a:xfrm>
          <a:prstGeom prst="rect">
            <a:avLst/>
          </a:prstGeom>
          <a:noFill/>
        </p:spPr>
      </p:pic>
      <p:pic>
        <p:nvPicPr>
          <p:cNvPr id="17" name="Picture 10" descr="http://lady.gazeta.kz/getImage/?type=1&amp;w=480&amp;id=187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468555" y="2308313"/>
            <a:ext cx="4572000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Картинка 193 из 2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77764" cy="6215773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2/64/673/64673123_1285825753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184232" cy="6138175"/>
          </a:xfrm>
          <a:prstGeom prst="rect">
            <a:avLst/>
          </a:prstGeom>
          <a:noFill/>
        </p:spPr>
      </p:pic>
      <p:pic>
        <p:nvPicPr>
          <p:cNvPr id="9" name="Picture 2" descr="http://img1.liveinternet.ru/images/attach/c/2/64/673/64673119_1285825722_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8323684" cy="6159527"/>
          </a:xfrm>
          <a:prstGeom prst="rect">
            <a:avLst/>
          </a:prstGeom>
          <a:noFill/>
        </p:spPr>
      </p:pic>
      <p:pic>
        <p:nvPicPr>
          <p:cNvPr id="10" name="Picture 4" descr="http://img0.liveinternet.ru/images/attach/c/2/64/673/64673121_1285825737_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044" y="332656"/>
            <a:ext cx="8333184" cy="6192688"/>
          </a:xfrm>
          <a:prstGeom prst="rect">
            <a:avLst/>
          </a:prstGeom>
          <a:noFill/>
        </p:spPr>
      </p:pic>
      <p:pic>
        <p:nvPicPr>
          <p:cNvPr id="12" name="Picture 2" descr="http://img1.liveinternet.ru/images/attach/c/2/64/668/64668139_1285798082_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32655"/>
            <a:ext cx="8400256" cy="6274553"/>
          </a:xfrm>
          <a:prstGeom prst="rect">
            <a:avLst/>
          </a:prstGeom>
          <a:noFill/>
        </p:spPr>
      </p:pic>
      <p:pic>
        <p:nvPicPr>
          <p:cNvPr id="13" name="Picture 2" descr="http://img1.liveinternet.ru/images/attach/c/2/64/668/64668123_1285797904_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500"/>
            <a:ext cx="4783013" cy="6478860"/>
          </a:xfrm>
          <a:prstGeom prst="rect">
            <a:avLst/>
          </a:prstGeom>
          <a:noFill/>
        </p:spPr>
      </p:pic>
      <p:pic>
        <p:nvPicPr>
          <p:cNvPr id="14" name="Picture 4" descr="http://img0.liveinternet.ru/images/attach/c/2/64/668/64668133_1285798016_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190500"/>
            <a:ext cx="4192463" cy="6478860"/>
          </a:xfrm>
          <a:prstGeom prst="rect">
            <a:avLst/>
          </a:prstGeom>
          <a:noFill/>
        </p:spPr>
      </p:pic>
      <p:pic>
        <p:nvPicPr>
          <p:cNvPr id="15" name="Picture 4" descr="http://img1.liveinternet.ru/images/attach/c/2/64/673/64673486_1285826460_5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188640"/>
            <a:ext cx="8506916" cy="648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keep4u.ru/imgs/b/2009/12/18/b5/b5c2e455783fb64b8c0a36ed82178a0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608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03848" y="188640"/>
            <a:ext cx="27222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Виссон</a:t>
            </a:r>
            <a:endParaRPr lang="ru-RU" sz="5400" b="1" cap="none" spc="0" dirty="0">
              <a:ln>
                <a:prstDash val="solid"/>
              </a:ln>
              <a:solidFill>
                <a:srgbClr val="00B0F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9" name="Picture 4" descr="http://t0.gstatic.com/images?q=tbn:ANd9GcQVorBtDGlen3XZRhs_UkHqGV_o0MIQNu73NpQP20coc04VQZj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459685" cy="5061342"/>
          </a:xfrm>
          <a:prstGeom prst="rect">
            <a:avLst/>
          </a:prstGeom>
          <a:noFill/>
        </p:spPr>
      </p:pic>
      <p:pic>
        <p:nvPicPr>
          <p:cNvPr id="10" name="Рисунок 9" descr="http://keep4u.ru/imgs/b/2009/12/18/ee/ee0757d51f2784a5f48f290675bf2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340768"/>
            <a:ext cx="76100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eep4u.ru/imgs/b/2009/12/18/f5/f5e256cf283d5fb99430a92e5e7160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268760"/>
            <a:ext cx="76100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Картинка 3 из 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1268760"/>
            <a:ext cx="5604947" cy="5184576"/>
          </a:xfrm>
          <a:prstGeom prst="rect">
            <a:avLst/>
          </a:prstGeom>
          <a:noFill/>
        </p:spPr>
      </p:pic>
      <p:pic>
        <p:nvPicPr>
          <p:cNvPr id="14" name="Picture 2" descr="http://keep4u.ru/imgs/b/2009/12/18/5c/5cf223a5bb59a86ebe18ae6a08bf04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268760"/>
            <a:ext cx="4896544" cy="525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188640"/>
            <a:ext cx="77540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Аптека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«Морские витамины»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Картинка 28 из 3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2491730" cy="2732867"/>
          </a:xfrm>
          <a:prstGeom prst="rect">
            <a:avLst/>
          </a:prstGeom>
          <a:noFill/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293096"/>
            <a:ext cx="1212990" cy="214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1303750" cy="205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16832"/>
            <a:ext cx="3171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 descr="Картинка 7 из 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27345" y="3933055"/>
            <a:ext cx="1481692" cy="2641777"/>
          </a:xfrm>
          <a:prstGeom prst="rect">
            <a:avLst/>
          </a:prstGeom>
          <a:noFill/>
        </p:spPr>
      </p:pic>
      <p:pic>
        <p:nvPicPr>
          <p:cNvPr id="13" name="Picture 8" descr="Картинка 3 из 2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3056117" cy="2297832"/>
          </a:xfrm>
          <a:prstGeom prst="rect">
            <a:avLst/>
          </a:prstGeom>
          <a:noFill/>
        </p:spPr>
      </p:pic>
      <p:pic>
        <p:nvPicPr>
          <p:cNvPr id="34818" name="Picture 2" descr="E:\картинки\166047106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4" y="5157192"/>
            <a:ext cx="116205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188640"/>
            <a:ext cx="75924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Отдел для ваших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любимых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домашних животных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2376264" cy="31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220158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36912"/>
            <a:ext cx="2103262" cy="379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 descr="Картинка 47 из 4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5229200"/>
            <a:ext cx="1802879" cy="1109464"/>
          </a:xfrm>
          <a:prstGeom prst="rect">
            <a:avLst/>
          </a:prstGeom>
          <a:noFill/>
        </p:spPr>
      </p:pic>
      <p:pic>
        <p:nvPicPr>
          <p:cNvPr id="13" name="Picture 2" descr="Картинка 29 из 48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611769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5783" y="404664"/>
            <a:ext cx="79215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Хозяйственный отдел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«СДЕЛАЙ САМ»</a:t>
            </a:r>
            <a:endParaRPr lang="ru-RU" sz="54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76872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088232" cy="19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293096"/>
            <a:ext cx="211703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1" name="Picture 11" descr="Картинка 10 из 1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276872"/>
            <a:ext cx="3199631" cy="420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188640"/>
            <a:ext cx="636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Пурпурная краска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9942" name="Picture 6" descr="Картинка 4 из 10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857500" cy="3810000"/>
          </a:xfrm>
          <a:prstGeom prst="rect">
            <a:avLst/>
          </a:prstGeom>
          <a:noFill/>
        </p:spPr>
      </p:pic>
      <p:pic>
        <p:nvPicPr>
          <p:cNvPr id="39946" name="Picture 10" descr="Картинка 3 из 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733675" cy="3810000"/>
          </a:xfrm>
          <a:prstGeom prst="rect">
            <a:avLst/>
          </a:prstGeom>
          <a:noFill/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437112"/>
            <a:ext cx="2166217" cy="19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052736"/>
            <a:ext cx="19240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52" name="Picture 16" descr="Картинка 20 из 9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503206" y="4705706"/>
            <a:ext cx="1412776" cy="188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aquacosmetics.com.ua/img/cat/_greypfrut1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1905000" cy="19050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563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 descr="Картинка 24 из 1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510284" cy="2581672"/>
          </a:xfrm>
          <a:prstGeom prst="rect">
            <a:avLst/>
          </a:prstGeom>
          <a:noFill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077072"/>
            <a:ext cx="23050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10" name="Picture 10" descr="Картинка 64 из 11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865356" cy="1656184"/>
          </a:xfrm>
          <a:prstGeom prst="rect">
            <a:avLst/>
          </a:prstGeom>
          <a:noFill/>
        </p:spPr>
      </p:pic>
      <p:pic>
        <p:nvPicPr>
          <p:cNvPr id="25614" name="Picture 14" descr="Картинка 78 из 11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2924944"/>
            <a:ext cx="1905000" cy="3514726"/>
          </a:xfrm>
          <a:prstGeom prst="rect">
            <a:avLst/>
          </a:prstGeom>
          <a:noFill/>
        </p:spPr>
      </p:pic>
      <p:pic>
        <p:nvPicPr>
          <p:cNvPr id="25616" name="Picture 16" descr="Картинка 69 из 11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1974726" cy="257573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1560" y="260648"/>
            <a:ext cx="8120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ОТДЕЛ ПАРФЮМЕРИИ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800080"/>
                </a:solidFill>
              </a:rPr>
              <a:t>Удивителен и разнообразен мир природы, удивителен и неповторим каждый живой организм, каждое живое существо! </a:t>
            </a:r>
            <a:endParaRPr lang="ru-RU" dirty="0"/>
          </a:p>
        </p:txBody>
      </p:sp>
      <p:pic>
        <p:nvPicPr>
          <p:cNvPr id="7" name="Picture 5" descr="E:\картинки\анимашки\872080226[1]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62000" cy="762000"/>
          </a:xfrm>
          <a:prstGeom prst="rect">
            <a:avLst/>
          </a:prstGeom>
          <a:noFill/>
        </p:spPr>
      </p:pic>
      <p:pic>
        <p:nvPicPr>
          <p:cNvPr id="8" name="Picture 13" descr="E:\картинки\анимашки\насекомые\бабочки\бабочк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1" y="188641"/>
            <a:ext cx="1152128" cy="1053172"/>
          </a:xfrm>
          <a:prstGeom prst="rect">
            <a:avLst/>
          </a:prstGeom>
          <a:noFill/>
        </p:spPr>
      </p:pic>
      <p:pic>
        <p:nvPicPr>
          <p:cNvPr id="9" name="Picture 4" descr="E:\картинки\анимашки\711110045[1]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314450" cy="1295400"/>
          </a:xfrm>
          <a:prstGeom prst="rect">
            <a:avLst/>
          </a:prstGeom>
          <a:noFill/>
        </p:spPr>
      </p:pic>
      <p:pic>
        <p:nvPicPr>
          <p:cNvPr id="10" name="Picture 7" descr="E:\картинки\анимашки\звери\131629000b67e502e6e5e4d6600853f39f17ea8db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936" y="3429000"/>
            <a:ext cx="2675895" cy="2910279"/>
          </a:xfrm>
          <a:prstGeom prst="rect">
            <a:avLst/>
          </a:prstGeom>
          <a:noFill/>
        </p:spPr>
      </p:pic>
      <p:pic>
        <p:nvPicPr>
          <p:cNvPr id="11" name="Picture 11" descr="E:\картинки\анимашки\11f0b8e00051ac069efaa77a18c2365c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869160"/>
            <a:ext cx="4104456" cy="1598829"/>
          </a:xfrm>
          <a:prstGeom prst="rect">
            <a:avLst/>
          </a:prstGeom>
          <a:noFill/>
        </p:spPr>
      </p:pic>
      <p:pic>
        <p:nvPicPr>
          <p:cNvPr id="12" name="Picture 2" descr="E:\картинки\5026c5697925eb860bcdd65dbd49d5e7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149080"/>
            <a:ext cx="1263902" cy="864096"/>
          </a:xfrm>
          <a:prstGeom prst="rect">
            <a:avLst/>
          </a:prstGeom>
          <a:noFill/>
        </p:spPr>
      </p:pic>
      <p:pic>
        <p:nvPicPr>
          <p:cNvPr id="13" name="Picture 12" descr="E:\картинки\анимашки\лягушки анимашки\лягушка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373216"/>
            <a:ext cx="1724025" cy="102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332656"/>
            <a:ext cx="756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ЮВЕЛИРНЫЙ ОТДЕЛ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4" descr="Картинка 24 из 30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6264696" cy="5377421"/>
          </a:xfrm>
          <a:prstGeom prst="rect">
            <a:avLst/>
          </a:prstGeom>
          <a:noFill/>
        </p:spPr>
      </p:pic>
      <p:pic>
        <p:nvPicPr>
          <p:cNvPr id="40966" name="Picture 6" descr="Картинка 19 из 6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6057875" cy="5420917"/>
          </a:xfrm>
          <a:prstGeom prst="rect">
            <a:avLst/>
          </a:prstGeom>
          <a:noFill/>
        </p:spPr>
      </p:pic>
      <p:pic>
        <p:nvPicPr>
          <p:cNvPr id="12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395950" cy="1584176"/>
          </a:xfrm>
          <a:prstGeom prst="rect">
            <a:avLst/>
          </a:prstGeom>
          <a:noFill/>
        </p:spPr>
      </p:pic>
      <p:pic>
        <p:nvPicPr>
          <p:cNvPr id="13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1332498" cy="1512168"/>
          </a:xfrm>
          <a:prstGeom prst="rect">
            <a:avLst/>
          </a:prstGeom>
          <a:noFill/>
        </p:spPr>
      </p:pic>
      <p:pic>
        <p:nvPicPr>
          <p:cNvPr id="14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1332498" cy="1512168"/>
          </a:xfrm>
          <a:prstGeom prst="rect">
            <a:avLst/>
          </a:prstGeom>
          <a:noFill/>
        </p:spPr>
      </p:pic>
      <p:pic>
        <p:nvPicPr>
          <p:cNvPr id="15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278" y="5517232"/>
            <a:ext cx="951785" cy="1080120"/>
          </a:xfrm>
          <a:prstGeom prst="rect">
            <a:avLst/>
          </a:prstGeom>
          <a:noFill/>
        </p:spPr>
      </p:pic>
      <p:pic>
        <p:nvPicPr>
          <p:cNvPr id="16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204864"/>
            <a:ext cx="888332" cy="1008112"/>
          </a:xfrm>
          <a:prstGeom prst="rect">
            <a:avLst/>
          </a:prstGeom>
          <a:noFill/>
        </p:spPr>
      </p:pic>
      <p:pic>
        <p:nvPicPr>
          <p:cNvPr id="17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124744"/>
            <a:ext cx="888332" cy="1008112"/>
          </a:xfrm>
          <a:prstGeom prst="rect">
            <a:avLst/>
          </a:prstGeom>
          <a:noFill/>
        </p:spPr>
      </p:pic>
      <p:pic>
        <p:nvPicPr>
          <p:cNvPr id="18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3212976"/>
            <a:ext cx="951785" cy="1080120"/>
          </a:xfrm>
          <a:prstGeom prst="rect">
            <a:avLst/>
          </a:prstGeom>
          <a:noFill/>
        </p:spPr>
      </p:pic>
      <p:pic>
        <p:nvPicPr>
          <p:cNvPr id="19" name="Picture 23" descr="Картинка 74 из 717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293096"/>
            <a:ext cx="951785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4281" y="404664"/>
            <a:ext cx="6832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КАМЕИ ИЗ ИТАЛИИ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8" name="Picture 4" descr="http://s54.radikal.ru/i143/1004/bb/d21f65cca66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181853" cy="3600400"/>
          </a:xfrm>
          <a:prstGeom prst="rect">
            <a:avLst/>
          </a:prstGeom>
          <a:noFill/>
        </p:spPr>
      </p:pic>
      <p:pic>
        <p:nvPicPr>
          <p:cNvPr id="41990" name="Picture 6" descr="http://selbu.ru/pictures/big/2/27/53/227532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2695575" cy="3238501"/>
          </a:xfrm>
          <a:prstGeom prst="rect">
            <a:avLst/>
          </a:prstGeom>
          <a:noFill/>
        </p:spPr>
      </p:pic>
      <p:pic>
        <p:nvPicPr>
          <p:cNvPr id="41992" name="Picture 8" descr="Картинка 36 из 2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2025442" cy="1772816"/>
          </a:xfrm>
          <a:prstGeom prst="rect">
            <a:avLst/>
          </a:prstGeom>
          <a:noFill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340768"/>
            <a:ext cx="2619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720" y="4581128"/>
            <a:ext cx="1819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60648"/>
            <a:ext cx="8238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ПРОДУКТОВЫЙ ОТДЕЛ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8" name="Picture 4" descr="Картинка 120 из 15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397646" cy="1726306"/>
          </a:xfrm>
          <a:prstGeom prst="rect">
            <a:avLst/>
          </a:prstGeom>
          <a:noFill/>
        </p:spPr>
      </p:pic>
      <p:pic>
        <p:nvPicPr>
          <p:cNvPr id="26630" name="Picture 6" descr="Картинка 11 из 5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800200" cy="2384371"/>
          </a:xfrm>
          <a:prstGeom prst="rect">
            <a:avLst/>
          </a:prstGeom>
          <a:noFill/>
        </p:spPr>
      </p:pic>
      <p:pic>
        <p:nvPicPr>
          <p:cNvPr id="26634" name="Picture 10" descr="http://www.prodos.ru/collection/tn_ustrici_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2232248" cy="2812283"/>
          </a:xfrm>
          <a:prstGeom prst="rect">
            <a:avLst/>
          </a:prstGeom>
          <a:noFill/>
        </p:spPr>
      </p:pic>
      <p:pic>
        <p:nvPicPr>
          <p:cNvPr id="26636" name="Picture 12" descr="Картинка 50 из 6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2924944"/>
            <a:ext cx="2231060" cy="3379081"/>
          </a:xfrm>
          <a:prstGeom prst="rect">
            <a:avLst/>
          </a:prstGeom>
          <a:noFill/>
        </p:spPr>
      </p:pic>
      <p:pic>
        <p:nvPicPr>
          <p:cNvPr id="26638" name="Picture 14" descr="http://www.hlebprom.ru/pics/catalog/51thumbnai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780928"/>
            <a:ext cx="2448272" cy="1803991"/>
          </a:xfrm>
          <a:prstGeom prst="rect">
            <a:avLst/>
          </a:prstGeom>
          <a:noFill/>
        </p:spPr>
      </p:pic>
      <p:pic>
        <p:nvPicPr>
          <p:cNvPr id="26640" name="Picture 16" descr="http://www.hlebprom.ru/pics/uploads/Elmarino/karakatica%20v%20soe%20soyse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1268761"/>
            <a:ext cx="2376264" cy="1726752"/>
          </a:xfrm>
          <a:prstGeom prst="rect">
            <a:avLst/>
          </a:prstGeom>
          <a:noFill/>
        </p:spPr>
      </p:pic>
      <p:pic>
        <p:nvPicPr>
          <p:cNvPr id="26643" name="Picture 1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581128"/>
            <a:ext cx="3188060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131 из 7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620688"/>
            <a:ext cx="4347195" cy="5069615"/>
          </a:xfrm>
          <a:prstGeom prst="rect">
            <a:avLst/>
          </a:prstGeom>
          <a:noFill/>
        </p:spPr>
      </p:pic>
      <p:pic>
        <p:nvPicPr>
          <p:cNvPr id="2052" name="Picture 4" descr="Картинка 4 из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941168"/>
            <a:ext cx="1162050" cy="1181101"/>
          </a:xfrm>
          <a:prstGeom prst="rect">
            <a:avLst/>
          </a:prstGeom>
          <a:noFill/>
        </p:spPr>
      </p:pic>
      <p:pic>
        <p:nvPicPr>
          <p:cNvPr id="7" name="Picture 4" descr="Картинка 4 из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941168"/>
            <a:ext cx="1162050" cy="118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42852"/>
            <a:ext cx="8858312" cy="6500858"/>
          </a:xfrm>
          <a:prstGeom prst="rect">
            <a:avLst/>
          </a:prstGeom>
          <a:noFill/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1" name="Picture 1" descr="E:\картинки\анимашки\180356366[1]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48680"/>
            <a:ext cx="1581150" cy="1247775"/>
          </a:xfrm>
          <a:prstGeom prst="rect">
            <a:avLst/>
          </a:prstGeom>
          <a:noFill/>
        </p:spPr>
      </p:pic>
      <p:pic>
        <p:nvPicPr>
          <p:cNvPr id="10248" name="Picture 8" descr="Картинка 123 из 19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1638802" cy="1440160"/>
          </a:xfrm>
          <a:prstGeom prst="rect">
            <a:avLst/>
          </a:prstGeom>
          <a:noFill/>
        </p:spPr>
      </p:pic>
      <p:pic>
        <p:nvPicPr>
          <p:cNvPr id="10252" name="Picture 12" descr="Картинка 47 из 49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124744"/>
            <a:ext cx="1773197" cy="1091197"/>
          </a:xfrm>
          <a:prstGeom prst="rect">
            <a:avLst/>
          </a:prstGeom>
          <a:noFill/>
        </p:spPr>
      </p:pic>
      <p:pic>
        <p:nvPicPr>
          <p:cNvPr id="14" name="Picture 10" descr="http://www.lenagold.ru/fon/clipart/m/more/more1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717032"/>
            <a:ext cx="2088232" cy="20882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1772816"/>
            <a:ext cx="56854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Прогулка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универмагу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МАЛАКОЛОГИЯ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93496" cy="1143000"/>
          </a:xfrm>
        </p:spPr>
        <p:txBody>
          <a:bodyPr/>
          <a:lstStyle/>
          <a:p>
            <a:r>
              <a:rPr lang="ru-RU" dirty="0" smtClean="0"/>
              <a:t>МАЛАКОЛОГИЯ </a:t>
            </a:r>
            <a:br>
              <a:rPr lang="ru-RU" dirty="0" smtClean="0"/>
            </a:br>
            <a:r>
              <a:rPr lang="ru-RU" dirty="0" smtClean="0"/>
              <a:t>– наука изучающая моллюсков.</a:t>
            </a:r>
            <a:endParaRPr lang="ru-RU" dirty="0"/>
          </a:p>
        </p:txBody>
      </p:sp>
      <p:pic>
        <p:nvPicPr>
          <p:cNvPr id="7" name="Picture 2" descr="E:\картинки\nasekomoe1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89240"/>
            <a:ext cx="3486150" cy="952500"/>
          </a:xfrm>
          <a:prstGeom prst="rect">
            <a:avLst/>
          </a:prstGeom>
          <a:noFill/>
        </p:spPr>
      </p:pic>
      <p:pic>
        <p:nvPicPr>
          <p:cNvPr id="8" name="Picture 4" descr="Картинка 4 из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01208"/>
            <a:ext cx="1162050" cy="1181101"/>
          </a:xfrm>
          <a:prstGeom prst="rect">
            <a:avLst/>
          </a:prstGeom>
          <a:noFill/>
        </p:spPr>
      </p:pic>
      <p:pic>
        <p:nvPicPr>
          <p:cNvPr id="1027" name="Picture 3" descr="E:\картинки\анимашки\707954042[1]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5229200"/>
            <a:ext cx="1528564" cy="1146423"/>
          </a:xfrm>
          <a:prstGeom prst="rect">
            <a:avLst/>
          </a:prstGeom>
          <a:noFill/>
        </p:spPr>
      </p:pic>
      <p:pic>
        <p:nvPicPr>
          <p:cNvPr id="1028" name="Picture 4" descr="E:\картинки\анимашки\341567756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48680"/>
            <a:ext cx="2376264" cy="2088232"/>
          </a:xfrm>
          <a:prstGeom prst="rect">
            <a:avLst/>
          </a:prstGeom>
          <a:noFill/>
        </p:spPr>
      </p:pic>
      <p:pic>
        <p:nvPicPr>
          <p:cNvPr id="1029" name="Picture 5" descr="E:\картинки\анимашки\180356366[1]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04664"/>
            <a:ext cx="2554910" cy="2016224"/>
          </a:xfrm>
          <a:prstGeom prst="rect">
            <a:avLst/>
          </a:prstGeom>
          <a:noFill/>
        </p:spPr>
      </p:pic>
      <p:pic>
        <p:nvPicPr>
          <p:cNvPr id="1030" name="Picture 6" descr="E:\картинки\анимашки\more14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0648"/>
            <a:ext cx="2304256" cy="2304256"/>
          </a:xfrm>
          <a:prstGeom prst="rect">
            <a:avLst/>
          </a:prstGeom>
          <a:noFill/>
        </p:spPr>
      </p:pic>
      <p:pic>
        <p:nvPicPr>
          <p:cNvPr id="1031" name="Picture 7" descr="E:\картинки\анимашки\11f0b8e00051ac069efaa77a18c2365c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3284984"/>
            <a:ext cx="2747438" cy="1070223"/>
          </a:xfrm>
          <a:prstGeom prst="rect">
            <a:avLst/>
          </a:prstGeom>
          <a:noFill/>
        </p:spPr>
      </p:pic>
      <p:pic>
        <p:nvPicPr>
          <p:cNvPr id="12" name="Picture 17" descr="Картинка 115 из 179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800200" cy="138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24944"/>
            <a:ext cx="8208912" cy="3384376"/>
          </a:xfrm>
        </p:spPr>
        <p:txBody>
          <a:bodyPr/>
          <a:lstStyle/>
          <a:p>
            <a:r>
              <a:rPr lang="ru-RU" b="1" dirty="0" smtClean="0">
                <a:solidFill>
                  <a:srgbClr val="800080"/>
                </a:solidFill>
              </a:rPr>
              <a:t>Блюда из осьминога</a:t>
            </a:r>
          </a:p>
          <a:p>
            <a:r>
              <a:rPr lang="ru-RU" b="1" dirty="0" smtClean="0">
                <a:solidFill>
                  <a:srgbClr val="800080"/>
                </a:solidFill>
              </a:rPr>
              <a:t>Блюда из каракатиц</a:t>
            </a:r>
          </a:p>
          <a:p>
            <a:r>
              <a:rPr lang="ru-RU" b="1" dirty="0" smtClean="0">
                <a:solidFill>
                  <a:srgbClr val="800080"/>
                </a:solidFill>
              </a:rPr>
              <a:t>Блюда из кальмаров </a:t>
            </a:r>
          </a:p>
          <a:p>
            <a:r>
              <a:rPr lang="ru-RU" b="1" dirty="0" smtClean="0">
                <a:solidFill>
                  <a:srgbClr val="800080"/>
                </a:solidFill>
              </a:rPr>
              <a:t>Блюда из мидий</a:t>
            </a:r>
          </a:p>
          <a:p>
            <a:r>
              <a:rPr lang="ru-RU" b="1" dirty="0" smtClean="0">
                <a:solidFill>
                  <a:srgbClr val="800080"/>
                </a:solidFill>
              </a:rPr>
              <a:t>Блюда из устриц</a:t>
            </a:r>
          </a:p>
          <a:p>
            <a:r>
              <a:rPr lang="ru-RU" b="1" dirty="0" smtClean="0">
                <a:solidFill>
                  <a:srgbClr val="800080"/>
                </a:solidFill>
              </a:rPr>
              <a:t>Блюда из морского гребешка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8328" y="188640"/>
            <a:ext cx="87265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КАФЕ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just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«У КАЛЬМАРА</a:t>
            </a:r>
          </a:p>
          <a:p>
            <a:pPr algn="just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РОДЖЕРА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Picture 10" descr="http://www.lenagold.ru/fon/clipart/m/more/more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36912"/>
            <a:ext cx="2880320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0"/>
            <a:ext cx="73639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Блюда из осьминога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4296027" cy="25922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836712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Суп с осьминогами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3" name="Picture 5" descr="Картинка 10 из 10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996705" cy="26694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6016" y="836712"/>
            <a:ext cx="24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Салат из осьминога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7" name="Picture 9" descr="Картинка 5 из 1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248472" cy="283545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3645024"/>
            <a:ext cx="277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Осьминог запечённый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с картофелем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819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004048" y="371703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Десерт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404664"/>
            <a:ext cx="76348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Блюда из кальмаров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каракатиц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Картинка 36 из 7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176464" cy="31323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15616" y="5445224"/>
            <a:ext cx="251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Салат из кальмаров</a:t>
            </a:r>
            <a:endParaRPr lang="ru-RU" b="1" dirty="0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986808" cy="356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788024" y="2492896"/>
            <a:ext cx="415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Спагетти с чернилами каракатицы</a:t>
            </a:r>
            <a:endParaRPr lang="ru-RU" b="1" dirty="0"/>
          </a:p>
        </p:txBody>
      </p:sp>
      <p:pic>
        <p:nvPicPr>
          <p:cNvPr id="13" name="Picture 6" descr="Картинка 145 из 19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877272"/>
            <a:ext cx="923925" cy="52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91680" y="188640"/>
            <a:ext cx="5915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Блюда из мидий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4032448" cy="280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95536" y="1196752"/>
            <a:ext cx="2043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Мидии жареные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1748" name="Picture 4" descr="http://www.m-bowling.ru/img_menu/mid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886200" cy="3419475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860032" y="6021288"/>
            <a:ext cx="388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Мидии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Киви</a:t>
            </a:r>
            <a:r>
              <a:rPr lang="ru-RU" b="1" dirty="0" smtClean="0">
                <a:latin typeface="Arial" pitchFamily="34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запеченные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 итальянским соусом и сыром </a:t>
            </a:r>
          </a:p>
        </p:txBody>
      </p:sp>
      <p:pic>
        <p:nvPicPr>
          <p:cNvPr id="31751" name="Picture 7" descr="Картинка 30 из 77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067944" cy="2457557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95536" y="6237312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</a:rPr>
              <a:t>З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апеченные мидии в «Яки</a:t>
            </a:r>
            <a:r>
              <a:rPr lang="ru-RU" b="1" dirty="0" smtClean="0">
                <a:latin typeface="Arial" pitchFamily="34" charset="0"/>
              </a:rPr>
              <a:t>»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соусе </a:t>
            </a:r>
          </a:p>
        </p:txBody>
      </p:sp>
      <p:pic>
        <p:nvPicPr>
          <p:cNvPr id="31756" name="Picture 12" descr="http://gif.qbko.ru/_ph/35/53174295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2656"/>
            <a:ext cx="19431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88640"/>
            <a:ext cx="6052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Блюда из устриц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 descr="Картинка 64 из 7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104455" cy="2808312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552" y="1700808"/>
            <a:ext cx="33123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Отварные устрицы с черной икрой </a:t>
            </a:r>
          </a:p>
        </p:txBody>
      </p:sp>
      <p:pic>
        <p:nvPicPr>
          <p:cNvPr id="33797" name="Picture 5" descr="http://food.partnery.in.ua/img/userimages/user_490/8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4176464" cy="27363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6165304"/>
            <a:ext cx="2617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Кальмары тушенные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802" name="Picture 10" descr="Картинка 2 из 54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32448" cy="2678212"/>
          </a:xfrm>
          <a:prstGeom prst="rect">
            <a:avLst/>
          </a:prstGeom>
          <a:noFill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788024" y="4005064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Устрицы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,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запечённые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 под молочным соусом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33807" name="Picture 15" descr="Картинка 12 из 7012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1052736"/>
            <a:ext cx="4114800" cy="274320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860032" y="1052736"/>
            <a:ext cx="215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Устрицы во льду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ре, мезуцы, рыб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Море, мезуцы, рыбы</Template>
  <TotalTime>1026</TotalTime>
  <Words>186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Море, мезуцы, рыбы</vt:lpstr>
      <vt:lpstr>Презентация PowerPoint</vt:lpstr>
      <vt:lpstr>Удивителен и разнообразен мир природы, удивителен и неповторим каждый живой организм, каждое живое существо! </vt:lpstr>
      <vt:lpstr>Презентация PowerPoint</vt:lpstr>
      <vt:lpstr>МАЛАКОЛОГИЯ  – наука изучающая моллюсков.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dc:description>http://aida.ucoz.ru</dc:description>
  <cp:lastModifiedBy>Миша</cp:lastModifiedBy>
  <cp:revision>129</cp:revision>
  <dcterms:created xsi:type="dcterms:W3CDTF">2011-02-04T18:33:47Z</dcterms:created>
  <dcterms:modified xsi:type="dcterms:W3CDTF">2012-07-20T07:50:45Z</dcterms:modified>
  <cp:category>шаблоны к Powerpoint</cp:category>
</cp:coreProperties>
</file>