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9" r:id="rId25"/>
    <p:sldId id="278" r:id="rId26"/>
    <p:sldId id="280" r:id="rId27"/>
    <p:sldId id="281" r:id="rId2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26C96B-4F96-4083-B0A8-92DBDF466DF7}" type="datetimeFigureOut">
              <a:rPr lang="ru-RU" smtClean="0"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861FFB-BAA8-4517-9095-36E40F67C9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ухгалтерия\Рабочий стол\Маме\Британия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8" y="332656"/>
            <a:ext cx="4819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ухгалтерия\Рабочий стол\Маме\Британия\12c79c80a3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9208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ухгалтерия\Рабочий стол\Маме\Британия\91063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78801" cy="615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562823" cy="570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Бухгалтерия\Рабочий стол\Маме\Британия\rojdestvenskii_desert-11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9554"/>
            <a:ext cx="8208912" cy="65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Бухгалтерия\Рабочий стол\Маме\Британия\1297147115_55184059_happyvalentinesday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52" y="116632"/>
            <a:ext cx="7920880" cy="65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Бухгалтерия\Рабочий стол\Маме\Британия\valenines_day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346788" cy="632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Бухгалтерия\Рабочий стол\Маме\Британия\post-3-12976227613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111933" cy="64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Бухгалтерия\Рабочий стол\Маме\Британия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36" y="332656"/>
            <a:ext cx="8496944" cy="63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Бухгалтерия\Рабочий стол\Маме\Британия\валенти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929"/>
            <a:ext cx="5256584" cy="68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Бухгалтерия\Рабочий стол\Маме\Британия\Валентинка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5391">
            <a:off x="5373386" y="1233980"/>
            <a:ext cx="3358422" cy="36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Бухгалтерия\Рабочий стол\Маме\Британия\happy_eas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29" y="260648"/>
            <a:ext cx="862237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75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y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35416"/>
            <a:ext cx="8640960" cy="6731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12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Бухгалтерия\Рабочий стол\Маме\Британия\Zt20gV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1404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Бухгалтерия\Рабочий стол\Маме\0b1098e4275d6e4c8bb81f28810e4c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71592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Бухгалтерия\Рабочий стол\Маме\b2929fd8fc0ed109440e490673a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4018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asterEggHunt03-22-08_07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688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Viner Hand ITC" pitchFamily="66" charset="0"/>
              </a:rPr>
              <a:t>Shrovetide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Бухгалтерия\Рабочий стол\Маме\Британия\shrovetide-petr-nicolaevich-gruzinsky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840760" cy="42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Бухгалтерия\Рабочий стол\Маме\Британия\maslenica(1-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8249655" cy="54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Бухгалтерия\Рабочий стол\Маме\35453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-32008"/>
            <a:ext cx="6480720" cy="68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Бухгалтерия\Рабочий стол\Маме\0_29c9c_3f8fd67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584" y="0"/>
            <a:ext cx="5600824" cy="66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Бухгалтерия\Рабочий стол\Маме\Британия\photo-44-london-u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011960" cy="267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ocuments and Settings\Бухгалтерия\Рабочий стол\Маме\Британия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7143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e0_20022d8f_X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093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448239_oboi_podarki25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306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ndle-screensho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091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83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3eb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5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ry-christm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68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</TotalTime>
  <Words>1</Words>
  <Application>Microsoft Office PowerPoint</Application>
  <PresentationFormat>Экран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Shrovetide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Лиля</dc:creator>
  <cp:lastModifiedBy>Миша</cp:lastModifiedBy>
  <cp:revision>7</cp:revision>
  <dcterms:created xsi:type="dcterms:W3CDTF">2011-11-16T09:12:42Z</dcterms:created>
  <dcterms:modified xsi:type="dcterms:W3CDTF">2012-07-16T07:16:55Z</dcterms:modified>
</cp:coreProperties>
</file>